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6.xml" ContentType="application/vnd.openxmlformats-officedocument.themeOverride+xml"/>
  <Override PartName="/ppt/theme/themeOverride37.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8.xml" ContentType="application/vnd.openxmlformats-officedocument.themeOverride+xml"/>
  <Override PartName="/ppt/theme/themeOverride39.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471" r:id="rId5"/>
    <p:sldId id="292" r:id="rId6"/>
    <p:sldId id="311" r:id="rId7"/>
    <p:sldId id="705" r:id="rId8"/>
    <p:sldId id="410" r:id="rId9"/>
    <p:sldId id="467" r:id="rId10"/>
    <p:sldId id="691" r:id="rId11"/>
    <p:sldId id="658" r:id="rId12"/>
    <p:sldId id="692" r:id="rId13"/>
    <p:sldId id="693" r:id="rId14"/>
    <p:sldId id="704" r:id="rId15"/>
    <p:sldId id="312" r:id="rId16"/>
    <p:sldId id="444" r:id="rId17"/>
    <p:sldId id="661" r:id="rId18"/>
    <p:sldId id="660" r:id="rId19"/>
    <p:sldId id="662" r:id="rId20"/>
    <p:sldId id="706" r:id="rId21"/>
    <p:sldId id="472" r:id="rId22"/>
    <p:sldId id="334" r:id="rId23"/>
    <p:sldId id="694" r:id="rId24"/>
    <p:sldId id="329" r:id="rId25"/>
    <p:sldId id="335" r:id="rId26"/>
    <p:sldId id="663" r:id="rId27"/>
    <p:sldId id="341" r:id="rId28"/>
    <p:sldId id="664" r:id="rId29"/>
    <p:sldId id="342" r:id="rId30"/>
    <p:sldId id="346" r:id="rId31"/>
    <p:sldId id="695" r:id="rId32"/>
    <p:sldId id="325" r:id="rId33"/>
    <p:sldId id="707" r:id="rId34"/>
    <p:sldId id="319" r:id="rId35"/>
    <p:sldId id="665" r:id="rId36"/>
    <p:sldId id="427" r:id="rId37"/>
    <p:sldId id="699" r:id="rId38"/>
    <p:sldId id="435" r:id="rId39"/>
    <p:sldId id="434" r:id="rId40"/>
    <p:sldId id="700" r:id="rId41"/>
    <p:sldId id="703" r:id="rId42"/>
    <p:sldId id="702" r:id="rId43"/>
    <p:sldId id="709" r:id="rId44"/>
    <p:sldId id="666" r:id="rId45"/>
    <p:sldId id="344" r:id="rId46"/>
    <p:sldId id="327" r:id="rId47"/>
    <p:sldId id="696" r:id="rId48"/>
    <p:sldId id="314" r:id="rId49"/>
    <p:sldId id="697" r:id="rId50"/>
    <p:sldId id="698" r:id="rId51"/>
    <p:sldId id="713" r:id="rId52"/>
    <p:sldId id="469" r:id="rId53"/>
    <p:sldId id="411" r:id="rId54"/>
    <p:sldId id="476" r:id="rId55"/>
    <p:sldId id="659" r:id="rId56"/>
    <p:sldId id="488" r:id="rId57"/>
    <p:sldId id="669" r:id="rId58"/>
    <p:sldId id="470" r:id="rId59"/>
    <p:sldId id="667" r:id="rId60"/>
    <p:sldId id="487" r:id="rId61"/>
    <p:sldId id="723" r:id="rId62"/>
    <p:sldId id="708" r:id="rId63"/>
    <p:sldId id="436" r:id="rId64"/>
    <p:sldId id="457" r:id="rId65"/>
    <p:sldId id="321" r:id="rId66"/>
    <p:sldId id="397" r:id="rId67"/>
    <p:sldId id="322" r:id="rId68"/>
    <p:sldId id="337" r:id="rId69"/>
    <p:sldId id="336" r:id="rId70"/>
    <p:sldId id="339" r:id="rId71"/>
    <p:sldId id="712" r:id="rId72"/>
    <p:sldId id="438" r:id="rId73"/>
    <p:sldId id="432" r:id="rId74"/>
    <p:sldId id="323" r:id="rId75"/>
    <p:sldId id="668" r:id="rId76"/>
    <p:sldId id="674" r:id="rId77"/>
    <p:sldId id="396" r:id="rId78"/>
    <p:sldId id="710" r:id="rId79"/>
    <p:sldId id="678" r:id="rId80"/>
    <p:sldId id="670" r:id="rId81"/>
    <p:sldId id="399" r:id="rId82"/>
    <p:sldId id="675" r:id="rId83"/>
    <p:sldId id="398" r:id="rId84"/>
    <p:sldId id="677" r:id="rId85"/>
    <p:sldId id="676" r:id="rId86"/>
    <p:sldId id="711" r:id="rId87"/>
    <p:sldId id="474" r:id="rId88"/>
    <p:sldId id="464" r:id="rId89"/>
    <p:sldId id="466" r:id="rId90"/>
    <p:sldId id="683" r:id="rId91"/>
    <p:sldId id="724" r:id="rId92"/>
    <p:sldId id="714" r:id="rId93"/>
    <p:sldId id="442" r:id="rId94"/>
    <p:sldId id="732" r:id="rId95"/>
    <p:sldId id="733" r:id="rId96"/>
    <p:sldId id="734" r:id="rId97"/>
    <p:sldId id="326" r:id="rId98"/>
    <p:sldId id="684" r:id="rId99"/>
    <p:sldId id="731" r:id="rId100"/>
    <p:sldId id="735" r:id="rId101"/>
    <p:sldId id="736" r:id="rId102"/>
    <p:sldId id="715" r:id="rId103"/>
    <p:sldId id="437" r:id="rId104"/>
    <p:sldId id="433" r:id="rId105"/>
    <p:sldId id="462" r:id="rId106"/>
    <p:sldId id="725" r:id="rId107"/>
    <p:sldId id="461" r:id="rId108"/>
    <p:sldId id="727" r:id="rId109"/>
    <p:sldId id="443" r:id="rId110"/>
    <p:sldId id="730" r:id="rId111"/>
    <p:sldId id="729" r:id="rId112"/>
    <p:sldId id="726" r:id="rId113"/>
    <p:sldId id="716" r:id="rId114"/>
    <p:sldId id="485" r:id="rId115"/>
    <p:sldId id="409" r:id="rId116"/>
    <p:sldId id="267" r:id="rId117"/>
    <p:sldId id="259" r:id="rId118"/>
    <p:sldId id="489" r:id="rId119"/>
    <p:sldId id="680" r:id="rId120"/>
    <p:sldId id="404" r:id="rId121"/>
    <p:sldId id="490" r:id="rId122"/>
    <p:sldId id="491" r:id="rId123"/>
    <p:sldId id="681" r:id="rId124"/>
    <p:sldId id="682" r:id="rId125"/>
    <p:sldId id="328" r:id="rId126"/>
    <p:sldId id="685" r:id="rId127"/>
    <p:sldId id="276" r:id="rId128"/>
    <p:sldId id="257" r:id="rId129"/>
    <p:sldId id="671" r:id="rId130"/>
    <p:sldId id="258" r:id="rId131"/>
    <p:sldId id="284" r:id="rId132"/>
    <p:sldId id="272" r:id="rId133"/>
    <p:sldId id="278" r:id="rId134"/>
    <p:sldId id="273" r:id="rId135"/>
    <p:sldId id="463" r:id="rId136"/>
    <p:sldId id="717" r:id="rId137"/>
    <p:sldId id="741" r:id="rId138"/>
    <p:sldId id="480" r:id="rId139"/>
    <p:sldId id="285" r:id="rId140"/>
    <p:sldId id="286" r:id="rId141"/>
    <p:sldId id="672" r:id="rId142"/>
    <p:sldId id="287" r:id="rId143"/>
    <p:sldId id="288" r:id="rId144"/>
    <p:sldId id="289" r:id="rId145"/>
    <p:sldId id="673" r:id="rId146"/>
    <p:sldId id="479" r:id="rId147"/>
    <p:sldId id="260" r:id="rId148"/>
    <p:sldId id="277" r:id="rId149"/>
    <p:sldId id="282" r:id="rId150"/>
    <p:sldId id="279" r:id="rId151"/>
    <p:sldId id="686" r:id="rId152"/>
    <p:sldId id="262" r:id="rId153"/>
    <p:sldId id="475" r:id="rId154"/>
    <p:sldId id="263" r:id="rId155"/>
    <p:sldId id="266" r:id="rId156"/>
    <p:sldId id="265" r:id="rId157"/>
    <p:sldId id="264" r:id="rId158"/>
    <p:sldId id="270" r:id="rId159"/>
    <p:sldId id="271" r:id="rId160"/>
    <p:sldId id="283" r:id="rId161"/>
    <p:sldId id="481" r:id="rId162"/>
    <p:sldId id="261" r:id="rId163"/>
    <p:sldId id="497" r:id="rId164"/>
    <p:sldId id="486" r:id="rId165"/>
    <p:sldId id="718" r:id="rId166"/>
    <p:sldId id="310" r:id="rId167"/>
    <p:sldId id="414" r:id="rId168"/>
    <p:sldId id="413" r:id="rId169"/>
    <p:sldId id="687" r:id="rId170"/>
    <p:sldId id="415" r:id="rId171"/>
    <p:sldId id="418" r:id="rId172"/>
    <p:sldId id="417" r:id="rId173"/>
    <p:sldId id="416" r:id="rId174"/>
    <p:sldId id="421" r:id="rId175"/>
    <p:sldId id="420" r:id="rId176"/>
    <p:sldId id="422" r:id="rId177"/>
    <p:sldId id="423" r:id="rId178"/>
    <p:sldId id="719" r:id="rId179"/>
    <p:sldId id="441" r:id="rId180"/>
    <p:sldId id="317" r:id="rId181"/>
    <p:sldId id="331" r:id="rId182"/>
    <p:sldId id="688" r:id="rId183"/>
    <p:sldId id="737" r:id="rId184"/>
    <p:sldId id="477" r:id="rId185"/>
    <p:sldId id="333" r:id="rId186"/>
    <p:sldId id="720" r:id="rId187"/>
    <p:sldId id="492" r:id="rId188"/>
    <p:sldId id="493" r:id="rId189"/>
    <p:sldId id="746" r:id="rId190"/>
    <p:sldId id="742" r:id="rId191"/>
    <p:sldId id="747" r:id="rId192"/>
    <p:sldId id="748" r:id="rId193"/>
    <p:sldId id="739" r:id="rId194"/>
    <p:sldId id="743" r:id="rId195"/>
    <p:sldId id="744" r:id="rId196"/>
    <p:sldId id="740" r:id="rId197"/>
    <p:sldId id="745" r:id="rId198"/>
    <p:sldId id="318" r:id="rId199"/>
    <p:sldId id="496" r:id="rId200"/>
    <p:sldId id="749" r:id="rId201"/>
    <p:sldId id="721" r:id="rId202"/>
    <p:sldId id="440" r:id="rId203"/>
    <p:sldId id="498" r:id="rId204"/>
    <p:sldId id="689" r:id="rId205"/>
    <p:sldId id="494" r:id="rId206"/>
    <p:sldId id="478" r:id="rId207"/>
    <p:sldId id="738" r:id="rId208"/>
    <p:sldId id="495" r:id="rId209"/>
    <p:sldId id="690" r:id="rId210"/>
    <p:sldId id="657" r:id="rId211"/>
    <p:sldId id="722" r:id="rId212"/>
    <p:sldId id="483" r:id="rId2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62C"/>
    <a:srgbClr val="F25A2A"/>
    <a:srgbClr val="1AE459"/>
    <a:srgbClr val="E43606"/>
    <a:srgbClr val="A624CA"/>
    <a:srgbClr val="53BD58"/>
    <a:srgbClr val="E61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A511C-B9D7-4116-BF7A-4165BA796AC3}" v="498" dt="2022-05-16T13:19:02.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2" d="100"/>
          <a:sy n="82" d="100"/>
        </p:scale>
        <p:origin x="720" y="67"/>
      </p:cViewPr>
      <p:guideLst/>
    </p:cSldViewPr>
  </p:slideViewPr>
  <p:notesTextViewPr>
    <p:cViewPr>
      <p:scale>
        <a:sx n="1" d="1"/>
        <a:sy n="1" d="1"/>
      </p:scale>
      <p:origin x="0" y="0"/>
    </p:cViewPr>
  </p:notesTextViewPr>
  <p:sorterViewPr>
    <p:cViewPr>
      <p:scale>
        <a:sx n="100" d="100"/>
        <a:sy n="100" d="100"/>
      </p:scale>
      <p:origin x="0" y="-4752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tableStyles" Target="tableStyle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microsoft.com/office/2016/11/relationships/changesInfo" Target="changesInfos/changesInfo1.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microsoft.com/office/2015/10/relationships/revisionInfo" Target="revisionInfo.xml"/><Relationship Id="rId3" Type="http://schemas.openxmlformats.org/officeDocument/2006/relationships/customXml" Target="../customXml/item3.xml"/><Relationship Id="rId214" Type="http://schemas.openxmlformats.org/officeDocument/2006/relationships/presProps" Target="pres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Feldman" userId="19db8b015c5a3e2a" providerId="LiveId" clId="{40284EAF-E3DE-4900-8EDB-E4F0E2135A57}"/>
    <pc:docChg chg="undo custSel addSld delSld modSld sldOrd">
      <pc:chgData name="Linda Feldman" userId="19db8b015c5a3e2a" providerId="LiveId" clId="{40284EAF-E3DE-4900-8EDB-E4F0E2135A57}" dt="2022-02-23T20:04:56.087" v="23823" actId="1076"/>
      <pc:docMkLst>
        <pc:docMk/>
      </pc:docMkLst>
      <pc:sldChg chg="del">
        <pc:chgData name="Linda Feldman" userId="19db8b015c5a3e2a" providerId="LiveId" clId="{40284EAF-E3DE-4900-8EDB-E4F0E2135A57}" dt="2022-02-06T16:15:13.248" v="20849" actId="47"/>
        <pc:sldMkLst>
          <pc:docMk/>
          <pc:sldMk cId="484927160" sldId="256"/>
        </pc:sldMkLst>
      </pc:sldChg>
      <pc:sldChg chg="modSp mod">
        <pc:chgData name="Linda Feldman" userId="19db8b015c5a3e2a" providerId="LiveId" clId="{40284EAF-E3DE-4900-8EDB-E4F0E2135A57}" dt="2022-02-09T21:22:59.644" v="21678" actId="207"/>
        <pc:sldMkLst>
          <pc:docMk/>
          <pc:sldMk cId="4055581995" sldId="257"/>
        </pc:sldMkLst>
        <pc:spChg chg="mod">
          <ac:chgData name="Linda Feldman" userId="19db8b015c5a3e2a" providerId="LiveId" clId="{40284EAF-E3DE-4900-8EDB-E4F0E2135A57}" dt="2022-02-09T21:22:59.644" v="21678" actId="207"/>
          <ac:spMkLst>
            <pc:docMk/>
            <pc:sldMk cId="4055581995" sldId="257"/>
            <ac:spMk id="2" creationId="{8F3B1CD3-ED9D-44DA-AEE9-0E68E73C99F5}"/>
          </ac:spMkLst>
        </pc:spChg>
        <pc:spChg chg="mod">
          <ac:chgData name="Linda Feldman" userId="19db8b015c5a3e2a" providerId="LiveId" clId="{40284EAF-E3DE-4900-8EDB-E4F0E2135A57}" dt="2022-02-05T17:52:46.488" v="13152" actId="113"/>
          <ac:spMkLst>
            <pc:docMk/>
            <pc:sldMk cId="4055581995" sldId="257"/>
            <ac:spMk id="3" creationId="{5E544F89-8FC6-41A0-9074-745F31537B7A}"/>
          </ac:spMkLst>
        </pc:spChg>
      </pc:sldChg>
      <pc:sldChg chg="modSp mod ord">
        <pc:chgData name="Linda Feldman" userId="19db8b015c5a3e2a" providerId="LiveId" clId="{40284EAF-E3DE-4900-8EDB-E4F0E2135A57}" dt="2022-02-09T21:23:12.365" v="21681" actId="1076"/>
        <pc:sldMkLst>
          <pc:docMk/>
          <pc:sldMk cId="2085756078" sldId="258"/>
        </pc:sldMkLst>
        <pc:spChg chg="mod">
          <ac:chgData name="Linda Feldman" userId="19db8b015c5a3e2a" providerId="LiveId" clId="{40284EAF-E3DE-4900-8EDB-E4F0E2135A57}" dt="2022-02-09T21:23:12.365" v="21681" actId="1076"/>
          <ac:spMkLst>
            <pc:docMk/>
            <pc:sldMk cId="2085756078" sldId="258"/>
            <ac:spMk id="2" creationId="{125E5B3B-545F-4424-AECA-9DA0605F5CBC}"/>
          </ac:spMkLst>
        </pc:spChg>
        <pc:spChg chg="mod">
          <ac:chgData name="Linda Feldman" userId="19db8b015c5a3e2a" providerId="LiveId" clId="{40284EAF-E3DE-4900-8EDB-E4F0E2135A57}" dt="2022-02-05T17:54:55.532" v="13178" actId="6549"/>
          <ac:spMkLst>
            <pc:docMk/>
            <pc:sldMk cId="2085756078" sldId="258"/>
            <ac:spMk id="3" creationId="{4798A7B2-C629-4C30-AC4D-BB4507DCBA53}"/>
          </ac:spMkLst>
        </pc:spChg>
      </pc:sldChg>
      <pc:sldChg chg="modSp mod">
        <pc:chgData name="Linda Feldman" userId="19db8b015c5a3e2a" providerId="LiveId" clId="{40284EAF-E3DE-4900-8EDB-E4F0E2135A57}" dt="2022-02-10T21:00:08.997" v="21797" actId="6549"/>
        <pc:sldMkLst>
          <pc:docMk/>
          <pc:sldMk cId="4087987172" sldId="259"/>
        </pc:sldMkLst>
        <pc:spChg chg="mod">
          <ac:chgData name="Linda Feldman" userId="19db8b015c5a3e2a" providerId="LiveId" clId="{40284EAF-E3DE-4900-8EDB-E4F0E2135A57}" dt="2022-02-09T21:22:47.010" v="21675" actId="207"/>
          <ac:spMkLst>
            <pc:docMk/>
            <pc:sldMk cId="4087987172" sldId="259"/>
            <ac:spMk id="2" creationId="{38257BDF-A934-4650-AFA6-8C35B6D978CF}"/>
          </ac:spMkLst>
        </pc:spChg>
        <pc:spChg chg="mod">
          <ac:chgData name="Linda Feldman" userId="19db8b015c5a3e2a" providerId="LiveId" clId="{40284EAF-E3DE-4900-8EDB-E4F0E2135A57}" dt="2022-02-10T21:00:08.997" v="21797" actId="6549"/>
          <ac:spMkLst>
            <pc:docMk/>
            <pc:sldMk cId="4087987172" sldId="259"/>
            <ac:spMk id="3" creationId="{159B8A54-7340-4465-BE0B-62B961686D51}"/>
          </ac:spMkLst>
        </pc:spChg>
      </pc:sldChg>
      <pc:sldChg chg="addSp modSp mod">
        <pc:chgData name="Linda Feldman" userId="19db8b015c5a3e2a" providerId="LiveId" clId="{40284EAF-E3DE-4900-8EDB-E4F0E2135A57}" dt="2022-02-09T21:24:29.441" v="21699" actId="207"/>
        <pc:sldMkLst>
          <pc:docMk/>
          <pc:sldMk cId="3321839618" sldId="260"/>
        </pc:sldMkLst>
        <pc:spChg chg="mod">
          <ac:chgData name="Linda Feldman" userId="19db8b015c5a3e2a" providerId="LiveId" clId="{40284EAF-E3DE-4900-8EDB-E4F0E2135A57}" dt="2022-02-09T21:24:29.441" v="21699" actId="207"/>
          <ac:spMkLst>
            <pc:docMk/>
            <pc:sldMk cId="3321839618" sldId="260"/>
            <ac:spMk id="2" creationId="{83F53149-ED19-49F9-9D36-F08FF2FB9541}"/>
          </ac:spMkLst>
        </pc:spChg>
        <pc:spChg chg="mod">
          <ac:chgData name="Linda Feldman" userId="19db8b015c5a3e2a" providerId="LiveId" clId="{40284EAF-E3DE-4900-8EDB-E4F0E2135A57}" dt="2022-02-05T17:56:32.899" v="13188" actId="255"/>
          <ac:spMkLst>
            <pc:docMk/>
            <pc:sldMk cId="3321839618" sldId="260"/>
            <ac:spMk id="3" creationId="{BE126F6E-74E8-46FD-B631-02554D248722}"/>
          </ac:spMkLst>
        </pc:spChg>
        <pc:spChg chg="add mod">
          <ac:chgData name="Linda Feldman" userId="19db8b015c5a3e2a" providerId="LiveId" clId="{40284EAF-E3DE-4900-8EDB-E4F0E2135A57}" dt="2022-02-06T16:09:07.377" v="20791"/>
          <ac:spMkLst>
            <pc:docMk/>
            <pc:sldMk cId="3321839618" sldId="260"/>
            <ac:spMk id="6" creationId="{F8375A07-8603-4194-BE37-7177820046DC}"/>
          </ac:spMkLst>
        </pc:spChg>
      </pc:sldChg>
      <pc:sldChg chg="modSp mod">
        <pc:chgData name="Linda Feldman" userId="19db8b015c5a3e2a" providerId="LiveId" clId="{40284EAF-E3DE-4900-8EDB-E4F0E2135A57}" dt="2022-02-09T21:27:02.583" v="21748" actId="2711"/>
        <pc:sldMkLst>
          <pc:docMk/>
          <pc:sldMk cId="1520822569" sldId="261"/>
        </pc:sldMkLst>
        <pc:spChg chg="mod">
          <ac:chgData name="Linda Feldman" userId="19db8b015c5a3e2a" providerId="LiveId" clId="{40284EAF-E3DE-4900-8EDB-E4F0E2135A57}" dt="2022-02-09T21:27:02.583" v="21748" actId="2711"/>
          <ac:spMkLst>
            <pc:docMk/>
            <pc:sldMk cId="1520822569" sldId="261"/>
            <ac:spMk id="2" creationId="{B99711E6-267A-4E99-8DFC-F7D53EA06DC8}"/>
          </ac:spMkLst>
        </pc:spChg>
        <pc:spChg chg="mod">
          <ac:chgData name="Linda Feldman" userId="19db8b015c5a3e2a" providerId="LiveId" clId="{40284EAF-E3DE-4900-8EDB-E4F0E2135A57}" dt="2022-02-06T16:00:37.345" v="20757" actId="27636"/>
          <ac:spMkLst>
            <pc:docMk/>
            <pc:sldMk cId="1520822569" sldId="261"/>
            <ac:spMk id="3" creationId="{0C81166B-0328-4C7A-8C00-70E5416A2413}"/>
          </ac:spMkLst>
        </pc:spChg>
      </pc:sldChg>
      <pc:sldChg chg="addSp modSp mod">
        <pc:chgData name="Linda Feldman" userId="19db8b015c5a3e2a" providerId="LiveId" clId="{40284EAF-E3DE-4900-8EDB-E4F0E2135A57}" dt="2022-02-09T21:25:20.662" v="21718" actId="403"/>
        <pc:sldMkLst>
          <pc:docMk/>
          <pc:sldMk cId="1006788164" sldId="262"/>
        </pc:sldMkLst>
        <pc:spChg chg="mod">
          <ac:chgData name="Linda Feldman" userId="19db8b015c5a3e2a" providerId="LiveId" clId="{40284EAF-E3DE-4900-8EDB-E4F0E2135A57}" dt="2022-02-09T21:25:16.035" v="21714" actId="207"/>
          <ac:spMkLst>
            <pc:docMk/>
            <pc:sldMk cId="1006788164" sldId="262"/>
            <ac:spMk id="2" creationId="{83F53149-ED19-49F9-9D36-F08FF2FB9541}"/>
          </ac:spMkLst>
        </pc:spChg>
        <pc:spChg chg="mod">
          <ac:chgData name="Linda Feldman" userId="19db8b015c5a3e2a" providerId="LiveId" clId="{40284EAF-E3DE-4900-8EDB-E4F0E2135A57}" dt="2022-02-09T21:25:20.662" v="21718" actId="403"/>
          <ac:spMkLst>
            <pc:docMk/>
            <pc:sldMk cId="1006788164" sldId="262"/>
            <ac:spMk id="3" creationId="{BE126F6E-74E8-46FD-B631-02554D248722}"/>
          </ac:spMkLst>
        </pc:spChg>
        <pc:spChg chg="add mod">
          <ac:chgData name="Linda Feldman" userId="19db8b015c5a3e2a" providerId="LiveId" clId="{40284EAF-E3DE-4900-8EDB-E4F0E2135A57}" dt="2022-02-06T16:09:29.516" v="20796"/>
          <ac:spMkLst>
            <pc:docMk/>
            <pc:sldMk cId="1006788164" sldId="262"/>
            <ac:spMk id="6" creationId="{B016B8F2-A592-438E-8290-74412041C443}"/>
          </ac:spMkLst>
        </pc:spChg>
      </pc:sldChg>
      <pc:sldChg chg="addSp modSp mod">
        <pc:chgData name="Linda Feldman" userId="19db8b015c5a3e2a" providerId="LiveId" clId="{40284EAF-E3DE-4900-8EDB-E4F0E2135A57}" dt="2022-02-09T21:25:43.059" v="21723" actId="207"/>
        <pc:sldMkLst>
          <pc:docMk/>
          <pc:sldMk cId="1046494954" sldId="263"/>
        </pc:sldMkLst>
        <pc:spChg chg="mod">
          <ac:chgData name="Linda Feldman" userId="19db8b015c5a3e2a" providerId="LiveId" clId="{40284EAF-E3DE-4900-8EDB-E4F0E2135A57}" dt="2022-02-09T21:25:43.059" v="21723" actId="207"/>
          <ac:spMkLst>
            <pc:docMk/>
            <pc:sldMk cId="1046494954" sldId="263"/>
            <ac:spMk id="2" creationId="{83F53149-ED19-49F9-9D36-F08FF2FB9541}"/>
          </ac:spMkLst>
        </pc:spChg>
        <pc:spChg chg="add mod">
          <ac:chgData name="Linda Feldman" userId="19db8b015c5a3e2a" providerId="LiveId" clId="{40284EAF-E3DE-4900-8EDB-E4F0E2135A57}" dt="2022-02-06T16:09:43.942" v="20798"/>
          <ac:spMkLst>
            <pc:docMk/>
            <pc:sldMk cId="1046494954" sldId="263"/>
            <ac:spMk id="6" creationId="{92B2D9E5-7327-4557-A7A6-588BEC95B530}"/>
          </ac:spMkLst>
        </pc:spChg>
      </pc:sldChg>
      <pc:sldChg chg="addSp modSp mod">
        <pc:chgData name="Linda Feldman" userId="19db8b015c5a3e2a" providerId="LiveId" clId="{40284EAF-E3DE-4900-8EDB-E4F0E2135A57}" dt="2022-02-09T21:26:16.475" v="21735" actId="207"/>
        <pc:sldMkLst>
          <pc:docMk/>
          <pc:sldMk cId="505422771" sldId="264"/>
        </pc:sldMkLst>
        <pc:spChg chg="mod">
          <ac:chgData name="Linda Feldman" userId="19db8b015c5a3e2a" providerId="LiveId" clId="{40284EAF-E3DE-4900-8EDB-E4F0E2135A57}" dt="2022-02-09T21:26:16.475" v="21735" actId="207"/>
          <ac:spMkLst>
            <pc:docMk/>
            <pc:sldMk cId="505422771" sldId="264"/>
            <ac:spMk id="2" creationId="{83F53149-ED19-49F9-9D36-F08FF2FB9541}"/>
          </ac:spMkLst>
        </pc:spChg>
        <pc:spChg chg="add mod">
          <ac:chgData name="Linda Feldman" userId="19db8b015c5a3e2a" providerId="LiveId" clId="{40284EAF-E3DE-4900-8EDB-E4F0E2135A57}" dt="2022-02-06T16:09:58.731" v="20801"/>
          <ac:spMkLst>
            <pc:docMk/>
            <pc:sldMk cId="505422771" sldId="264"/>
            <ac:spMk id="6" creationId="{81949687-C2B6-48D5-A3D2-360FA9E2286C}"/>
          </ac:spMkLst>
        </pc:spChg>
      </pc:sldChg>
      <pc:sldChg chg="addSp modSp mod">
        <pc:chgData name="Linda Feldman" userId="19db8b015c5a3e2a" providerId="LiveId" clId="{40284EAF-E3DE-4900-8EDB-E4F0E2135A57}" dt="2022-02-09T21:26:08.040" v="21732" actId="207"/>
        <pc:sldMkLst>
          <pc:docMk/>
          <pc:sldMk cId="3400843846" sldId="265"/>
        </pc:sldMkLst>
        <pc:spChg chg="mod">
          <ac:chgData name="Linda Feldman" userId="19db8b015c5a3e2a" providerId="LiveId" clId="{40284EAF-E3DE-4900-8EDB-E4F0E2135A57}" dt="2022-02-09T21:26:08.040" v="21732" actId="207"/>
          <ac:spMkLst>
            <pc:docMk/>
            <pc:sldMk cId="3400843846" sldId="265"/>
            <ac:spMk id="2" creationId="{83F53149-ED19-49F9-9D36-F08FF2FB9541}"/>
          </ac:spMkLst>
        </pc:spChg>
        <pc:spChg chg="add mod">
          <ac:chgData name="Linda Feldman" userId="19db8b015c5a3e2a" providerId="LiveId" clId="{40284EAF-E3DE-4900-8EDB-E4F0E2135A57}" dt="2022-02-06T16:09:54.131" v="20800"/>
          <ac:spMkLst>
            <pc:docMk/>
            <pc:sldMk cId="3400843846" sldId="265"/>
            <ac:spMk id="6" creationId="{E275FB29-F62A-4A3C-96A3-CE89505B3829}"/>
          </ac:spMkLst>
        </pc:spChg>
      </pc:sldChg>
      <pc:sldChg chg="addSp modSp mod">
        <pc:chgData name="Linda Feldman" userId="19db8b015c5a3e2a" providerId="LiveId" clId="{40284EAF-E3DE-4900-8EDB-E4F0E2135A57}" dt="2022-02-09T21:25:54.685" v="21729" actId="403"/>
        <pc:sldMkLst>
          <pc:docMk/>
          <pc:sldMk cId="3047087081" sldId="266"/>
        </pc:sldMkLst>
        <pc:spChg chg="mod">
          <ac:chgData name="Linda Feldman" userId="19db8b015c5a3e2a" providerId="LiveId" clId="{40284EAF-E3DE-4900-8EDB-E4F0E2135A57}" dt="2022-02-09T21:25:50.558" v="21726" actId="207"/>
          <ac:spMkLst>
            <pc:docMk/>
            <pc:sldMk cId="3047087081" sldId="266"/>
            <ac:spMk id="2" creationId="{83F53149-ED19-49F9-9D36-F08FF2FB9541}"/>
          </ac:spMkLst>
        </pc:spChg>
        <pc:spChg chg="mod">
          <ac:chgData name="Linda Feldman" userId="19db8b015c5a3e2a" providerId="LiveId" clId="{40284EAF-E3DE-4900-8EDB-E4F0E2135A57}" dt="2022-02-09T21:25:54.685" v="21729" actId="403"/>
          <ac:spMkLst>
            <pc:docMk/>
            <pc:sldMk cId="3047087081" sldId="266"/>
            <ac:spMk id="3" creationId="{BE126F6E-74E8-46FD-B631-02554D248722}"/>
          </ac:spMkLst>
        </pc:spChg>
        <pc:spChg chg="add mod">
          <ac:chgData name="Linda Feldman" userId="19db8b015c5a3e2a" providerId="LiveId" clId="{40284EAF-E3DE-4900-8EDB-E4F0E2135A57}" dt="2022-02-06T16:09:50.212" v="20799"/>
          <ac:spMkLst>
            <pc:docMk/>
            <pc:sldMk cId="3047087081" sldId="266"/>
            <ac:spMk id="6" creationId="{A9BECB8A-1F29-4945-A254-AC560D545CC3}"/>
          </ac:spMkLst>
        </pc:spChg>
      </pc:sldChg>
      <pc:sldChg chg="modSp mod">
        <pc:chgData name="Linda Feldman" userId="19db8b015c5a3e2a" providerId="LiveId" clId="{40284EAF-E3DE-4900-8EDB-E4F0E2135A57}" dt="2022-02-09T21:22:38.802" v="21673" actId="207"/>
        <pc:sldMkLst>
          <pc:docMk/>
          <pc:sldMk cId="808746526" sldId="267"/>
        </pc:sldMkLst>
        <pc:spChg chg="mod">
          <ac:chgData name="Linda Feldman" userId="19db8b015c5a3e2a" providerId="LiveId" clId="{40284EAF-E3DE-4900-8EDB-E4F0E2135A57}" dt="2022-02-09T21:22:38.802" v="21673" actId="207"/>
          <ac:spMkLst>
            <pc:docMk/>
            <pc:sldMk cId="808746526" sldId="267"/>
            <ac:spMk id="2" creationId="{65D1DEA7-35EF-459D-948E-0767ECAA369F}"/>
          </ac:spMkLst>
        </pc:spChg>
        <pc:spChg chg="mod">
          <ac:chgData name="Linda Feldman" userId="19db8b015c5a3e2a" providerId="LiveId" clId="{40284EAF-E3DE-4900-8EDB-E4F0E2135A57}" dt="2022-02-06T15:43:00.191" v="20391" actId="6549"/>
          <ac:spMkLst>
            <pc:docMk/>
            <pc:sldMk cId="808746526" sldId="267"/>
            <ac:spMk id="3" creationId="{ED1A5A95-3E22-48AE-A5A8-904652E98FE0}"/>
          </ac:spMkLst>
        </pc:spChg>
      </pc:sldChg>
      <pc:sldChg chg="addSp modSp add del mod">
        <pc:chgData name="Linda Feldman" userId="19db8b015c5a3e2a" providerId="LiveId" clId="{40284EAF-E3DE-4900-8EDB-E4F0E2135A57}" dt="2022-02-06T16:20:51.753" v="20883" actId="47"/>
        <pc:sldMkLst>
          <pc:docMk/>
          <pc:sldMk cId="2266332445" sldId="268"/>
        </pc:sldMkLst>
        <pc:spChg chg="add mod">
          <ac:chgData name="Linda Feldman" userId="19db8b015c5a3e2a" providerId="LiveId" clId="{40284EAF-E3DE-4900-8EDB-E4F0E2135A57}" dt="2022-02-06T15:41:14.138" v="20382" actId="207"/>
          <ac:spMkLst>
            <pc:docMk/>
            <pc:sldMk cId="2266332445" sldId="268"/>
            <ac:spMk id="2" creationId="{EA486CCD-981D-403E-BC70-6DAC44F039BF}"/>
          </ac:spMkLst>
        </pc:spChg>
        <pc:spChg chg="mod">
          <ac:chgData name="Linda Feldman" userId="19db8b015c5a3e2a" providerId="LiveId" clId="{40284EAF-E3DE-4900-8EDB-E4F0E2135A57}" dt="2022-02-06T15:41:28.271" v="20384" actId="1076"/>
          <ac:spMkLst>
            <pc:docMk/>
            <pc:sldMk cId="2266332445" sldId="268"/>
            <ac:spMk id="3" creationId="{FF2EA270-37E7-4DFB-AAF8-3AF2EC1FF124}"/>
          </ac:spMkLst>
        </pc:spChg>
        <pc:spChg chg="mod">
          <ac:chgData name="Linda Feldman" userId="19db8b015c5a3e2a" providerId="LiveId" clId="{40284EAF-E3DE-4900-8EDB-E4F0E2135A57}" dt="2022-02-06T16:10:51.764" v="20807" actId="14100"/>
          <ac:spMkLst>
            <pc:docMk/>
            <pc:sldMk cId="2266332445" sldId="268"/>
            <ac:spMk id="5" creationId="{B2A4F191-E8E5-4F74-B785-355AFFB3CADC}"/>
          </ac:spMkLst>
        </pc:spChg>
      </pc:sldChg>
      <pc:sldChg chg="addSp modSp mod">
        <pc:chgData name="Linda Feldman" userId="19db8b015c5a3e2a" providerId="LiveId" clId="{40284EAF-E3DE-4900-8EDB-E4F0E2135A57}" dt="2022-02-09T21:26:25.637" v="21738" actId="207"/>
        <pc:sldMkLst>
          <pc:docMk/>
          <pc:sldMk cId="2380117185" sldId="270"/>
        </pc:sldMkLst>
        <pc:spChg chg="mod">
          <ac:chgData name="Linda Feldman" userId="19db8b015c5a3e2a" providerId="LiveId" clId="{40284EAF-E3DE-4900-8EDB-E4F0E2135A57}" dt="2022-02-09T21:26:25.637" v="21738" actId="207"/>
          <ac:spMkLst>
            <pc:docMk/>
            <pc:sldMk cId="2380117185" sldId="270"/>
            <ac:spMk id="2" creationId="{83F53149-ED19-49F9-9D36-F08FF2FB9541}"/>
          </ac:spMkLst>
        </pc:spChg>
        <pc:spChg chg="add mod">
          <ac:chgData name="Linda Feldman" userId="19db8b015c5a3e2a" providerId="LiveId" clId="{40284EAF-E3DE-4900-8EDB-E4F0E2135A57}" dt="2022-02-06T16:10:03.925" v="20802"/>
          <ac:spMkLst>
            <pc:docMk/>
            <pc:sldMk cId="2380117185" sldId="270"/>
            <ac:spMk id="6" creationId="{C59D3073-611A-4F69-99B1-EFD227E80747}"/>
          </ac:spMkLst>
        </pc:spChg>
      </pc:sldChg>
      <pc:sldChg chg="addSp modSp mod">
        <pc:chgData name="Linda Feldman" userId="19db8b015c5a3e2a" providerId="LiveId" clId="{40284EAF-E3DE-4900-8EDB-E4F0E2135A57}" dt="2022-02-09T21:26:34.752" v="21741" actId="207"/>
        <pc:sldMkLst>
          <pc:docMk/>
          <pc:sldMk cId="2713613342" sldId="271"/>
        </pc:sldMkLst>
        <pc:spChg chg="mod">
          <ac:chgData name="Linda Feldman" userId="19db8b015c5a3e2a" providerId="LiveId" clId="{40284EAF-E3DE-4900-8EDB-E4F0E2135A57}" dt="2022-02-09T21:26:34.752" v="21741" actId="207"/>
          <ac:spMkLst>
            <pc:docMk/>
            <pc:sldMk cId="2713613342" sldId="271"/>
            <ac:spMk id="2" creationId="{83F53149-ED19-49F9-9D36-F08FF2FB9541}"/>
          </ac:spMkLst>
        </pc:spChg>
        <pc:spChg chg="add mod">
          <ac:chgData name="Linda Feldman" userId="19db8b015c5a3e2a" providerId="LiveId" clId="{40284EAF-E3DE-4900-8EDB-E4F0E2135A57}" dt="2022-02-06T16:10:09.059" v="20803"/>
          <ac:spMkLst>
            <pc:docMk/>
            <pc:sldMk cId="2713613342" sldId="271"/>
            <ac:spMk id="6" creationId="{BF74EA33-689D-4204-A5EC-E7E543CCC2DC}"/>
          </ac:spMkLst>
        </pc:spChg>
      </pc:sldChg>
      <pc:sldChg chg="modSp mod">
        <pc:chgData name="Linda Feldman" userId="19db8b015c5a3e2a" providerId="LiveId" clId="{40284EAF-E3DE-4900-8EDB-E4F0E2135A57}" dt="2022-02-09T21:23:30.813" v="21684" actId="207"/>
        <pc:sldMkLst>
          <pc:docMk/>
          <pc:sldMk cId="25760887" sldId="272"/>
        </pc:sldMkLst>
        <pc:spChg chg="mod">
          <ac:chgData name="Linda Feldman" userId="19db8b015c5a3e2a" providerId="LiveId" clId="{40284EAF-E3DE-4900-8EDB-E4F0E2135A57}" dt="2022-02-09T21:23:30.813" v="21684" actId="207"/>
          <ac:spMkLst>
            <pc:docMk/>
            <pc:sldMk cId="25760887" sldId="272"/>
            <ac:spMk id="2" creationId="{4D8857F6-4220-4DC6-A442-0067D6B5673F}"/>
          </ac:spMkLst>
        </pc:spChg>
        <pc:spChg chg="mod">
          <ac:chgData name="Linda Feldman" userId="19db8b015c5a3e2a" providerId="LiveId" clId="{40284EAF-E3DE-4900-8EDB-E4F0E2135A57}" dt="2022-02-06T15:48:07.592" v="20633" actId="20577"/>
          <ac:spMkLst>
            <pc:docMk/>
            <pc:sldMk cId="25760887" sldId="272"/>
            <ac:spMk id="3" creationId="{0DEDA4B4-A0D1-4F70-93D3-C447258BE05A}"/>
          </ac:spMkLst>
        </pc:spChg>
      </pc:sldChg>
      <pc:sldChg chg="modSp mod">
        <pc:chgData name="Linda Feldman" userId="19db8b015c5a3e2a" providerId="LiveId" clId="{40284EAF-E3DE-4900-8EDB-E4F0E2135A57}" dt="2022-02-09T21:23:39.551" v="21686" actId="207"/>
        <pc:sldMkLst>
          <pc:docMk/>
          <pc:sldMk cId="2873240379" sldId="273"/>
        </pc:sldMkLst>
        <pc:spChg chg="mod">
          <ac:chgData name="Linda Feldman" userId="19db8b015c5a3e2a" providerId="LiveId" clId="{40284EAF-E3DE-4900-8EDB-E4F0E2135A57}" dt="2022-02-09T21:23:39.551" v="21686" actId="207"/>
          <ac:spMkLst>
            <pc:docMk/>
            <pc:sldMk cId="2873240379" sldId="273"/>
            <ac:spMk id="2" creationId="{8F0B6E98-24EE-4849-BBE2-0A316AEC0D9D}"/>
          </ac:spMkLst>
        </pc:spChg>
        <pc:spChg chg="mod">
          <ac:chgData name="Linda Feldman" userId="19db8b015c5a3e2a" providerId="LiveId" clId="{40284EAF-E3DE-4900-8EDB-E4F0E2135A57}" dt="2022-02-05T17:54:10.794" v="13166" actId="20577"/>
          <ac:spMkLst>
            <pc:docMk/>
            <pc:sldMk cId="2873240379" sldId="273"/>
            <ac:spMk id="3" creationId="{B6DEA70E-5769-4033-A92A-EEC48E841DCE}"/>
          </ac:spMkLst>
        </pc:spChg>
      </pc:sldChg>
      <pc:sldChg chg="modSp mod ord">
        <pc:chgData name="Linda Feldman" userId="19db8b015c5a3e2a" providerId="LiveId" clId="{40284EAF-E3DE-4900-8EDB-E4F0E2135A57}" dt="2022-02-09T21:22:55.983" v="21677" actId="207"/>
        <pc:sldMkLst>
          <pc:docMk/>
          <pc:sldMk cId="1055055387" sldId="276"/>
        </pc:sldMkLst>
        <pc:spChg chg="mod">
          <ac:chgData name="Linda Feldman" userId="19db8b015c5a3e2a" providerId="LiveId" clId="{40284EAF-E3DE-4900-8EDB-E4F0E2135A57}" dt="2022-02-09T21:22:55.983" v="21677" actId="207"/>
          <ac:spMkLst>
            <pc:docMk/>
            <pc:sldMk cId="1055055387" sldId="276"/>
            <ac:spMk id="2" creationId="{38257BDF-A934-4650-AFA6-8C35B6D978CF}"/>
          </ac:spMkLst>
        </pc:spChg>
        <pc:spChg chg="mod">
          <ac:chgData name="Linda Feldman" userId="19db8b015c5a3e2a" providerId="LiveId" clId="{40284EAF-E3DE-4900-8EDB-E4F0E2135A57}" dt="2022-02-05T17:51:08.719" v="13135" actId="27636"/>
          <ac:spMkLst>
            <pc:docMk/>
            <pc:sldMk cId="1055055387" sldId="276"/>
            <ac:spMk id="3" creationId="{159B8A54-7340-4465-BE0B-62B961686D51}"/>
          </ac:spMkLst>
        </pc:spChg>
      </pc:sldChg>
      <pc:sldChg chg="addSp modSp mod">
        <pc:chgData name="Linda Feldman" userId="19db8b015c5a3e2a" providerId="LiveId" clId="{40284EAF-E3DE-4900-8EDB-E4F0E2135A57}" dt="2022-02-09T21:24:38.956" v="21702" actId="207"/>
        <pc:sldMkLst>
          <pc:docMk/>
          <pc:sldMk cId="2371142215" sldId="277"/>
        </pc:sldMkLst>
        <pc:spChg chg="mod">
          <ac:chgData name="Linda Feldman" userId="19db8b015c5a3e2a" providerId="LiveId" clId="{40284EAF-E3DE-4900-8EDB-E4F0E2135A57}" dt="2022-02-09T21:24:38.956" v="21702" actId="207"/>
          <ac:spMkLst>
            <pc:docMk/>
            <pc:sldMk cId="2371142215" sldId="277"/>
            <ac:spMk id="2" creationId="{83F53149-ED19-49F9-9D36-F08FF2FB9541}"/>
          </ac:spMkLst>
        </pc:spChg>
        <pc:spChg chg="mod">
          <ac:chgData name="Linda Feldman" userId="19db8b015c5a3e2a" providerId="LiveId" clId="{40284EAF-E3DE-4900-8EDB-E4F0E2135A57}" dt="2022-02-05T17:56:43.234" v="13189" actId="255"/>
          <ac:spMkLst>
            <pc:docMk/>
            <pc:sldMk cId="2371142215" sldId="277"/>
            <ac:spMk id="3" creationId="{BE126F6E-74E8-46FD-B631-02554D248722}"/>
          </ac:spMkLst>
        </pc:spChg>
        <pc:spChg chg="add mod">
          <ac:chgData name="Linda Feldman" userId="19db8b015c5a3e2a" providerId="LiveId" clId="{40284EAF-E3DE-4900-8EDB-E4F0E2135A57}" dt="2022-02-06T16:09:11.935" v="20792"/>
          <ac:spMkLst>
            <pc:docMk/>
            <pc:sldMk cId="2371142215" sldId="277"/>
            <ac:spMk id="6" creationId="{8B32AF22-F1D9-4788-841B-FC41DB90AB4A}"/>
          </ac:spMkLst>
        </pc:spChg>
      </pc:sldChg>
      <pc:sldChg chg="modSp mod">
        <pc:chgData name="Linda Feldman" userId="19db8b015c5a3e2a" providerId="LiveId" clId="{40284EAF-E3DE-4900-8EDB-E4F0E2135A57}" dt="2022-02-09T21:23:34.847" v="21685" actId="207"/>
        <pc:sldMkLst>
          <pc:docMk/>
          <pc:sldMk cId="1658191588" sldId="278"/>
        </pc:sldMkLst>
        <pc:spChg chg="mod">
          <ac:chgData name="Linda Feldman" userId="19db8b015c5a3e2a" providerId="LiveId" clId="{40284EAF-E3DE-4900-8EDB-E4F0E2135A57}" dt="2022-02-09T21:23:34.847" v="21685" actId="207"/>
          <ac:spMkLst>
            <pc:docMk/>
            <pc:sldMk cId="1658191588" sldId="278"/>
            <ac:spMk id="2" creationId="{4D8857F6-4220-4DC6-A442-0067D6B5673F}"/>
          </ac:spMkLst>
        </pc:spChg>
        <pc:spChg chg="mod">
          <ac:chgData name="Linda Feldman" userId="19db8b015c5a3e2a" providerId="LiveId" clId="{40284EAF-E3DE-4900-8EDB-E4F0E2135A57}" dt="2022-02-05T17:52:07.355" v="13142" actId="1076"/>
          <ac:spMkLst>
            <pc:docMk/>
            <pc:sldMk cId="1658191588" sldId="278"/>
            <ac:spMk id="3" creationId="{0DEDA4B4-A0D1-4F70-93D3-C447258BE05A}"/>
          </ac:spMkLst>
        </pc:spChg>
      </pc:sldChg>
      <pc:sldChg chg="addSp modSp mod">
        <pc:chgData name="Linda Feldman" userId="19db8b015c5a3e2a" providerId="LiveId" clId="{40284EAF-E3DE-4900-8EDB-E4F0E2135A57}" dt="2022-02-09T21:24:56.747" v="21708" actId="207"/>
        <pc:sldMkLst>
          <pc:docMk/>
          <pc:sldMk cId="1150822009" sldId="279"/>
        </pc:sldMkLst>
        <pc:spChg chg="mod">
          <ac:chgData name="Linda Feldman" userId="19db8b015c5a3e2a" providerId="LiveId" clId="{40284EAF-E3DE-4900-8EDB-E4F0E2135A57}" dt="2022-02-09T21:24:56.747" v="21708" actId="207"/>
          <ac:spMkLst>
            <pc:docMk/>
            <pc:sldMk cId="1150822009" sldId="279"/>
            <ac:spMk id="2" creationId="{83F53149-ED19-49F9-9D36-F08FF2FB9541}"/>
          </ac:spMkLst>
        </pc:spChg>
        <pc:spChg chg="mod">
          <ac:chgData name="Linda Feldman" userId="19db8b015c5a3e2a" providerId="LiveId" clId="{40284EAF-E3DE-4900-8EDB-E4F0E2135A57}" dt="2022-02-05T18:03:34.625" v="13508" actId="403"/>
          <ac:spMkLst>
            <pc:docMk/>
            <pc:sldMk cId="1150822009" sldId="279"/>
            <ac:spMk id="3" creationId="{BE126F6E-74E8-46FD-B631-02554D248722}"/>
          </ac:spMkLst>
        </pc:spChg>
        <pc:spChg chg="add mod">
          <ac:chgData name="Linda Feldman" userId="19db8b015c5a3e2a" providerId="LiveId" clId="{40284EAF-E3DE-4900-8EDB-E4F0E2135A57}" dt="2022-02-06T16:09:20.965" v="20794"/>
          <ac:spMkLst>
            <pc:docMk/>
            <pc:sldMk cId="1150822009" sldId="279"/>
            <ac:spMk id="6" creationId="{9765C07A-8B9D-4095-9015-58DFC33EEB1A}"/>
          </ac:spMkLst>
        </pc:spChg>
      </pc:sldChg>
      <pc:sldChg chg="addSp modSp mod">
        <pc:chgData name="Linda Feldman" userId="19db8b015c5a3e2a" providerId="LiveId" clId="{40284EAF-E3DE-4900-8EDB-E4F0E2135A57}" dt="2022-02-09T21:25:05.825" v="21711" actId="207"/>
        <pc:sldMkLst>
          <pc:docMk/>
          <pc:sldMk cId="2612815035" sldId="280"/>
        </pc:sldMkLst>
        <pc:spChg chg="mod">
          <ac:chgData name="Linda Feldman" userId="19db8b015c5a3e2a" providerId="LiveId" clId="{40284EAF-E3DE-4900-8EDB-E4F0E2135A57}" dt="2022-02-09T21:25:05.825" v="21711" actId="207"/>
          <ac:spMkLst>
            <pc:docMk/>
            <pc:sldMk cId="2612815035" sldId="280"/>
            <ac:spMk id="2" creationId="{83F53149-ED19-49F9-9D36-F08FF2FB9541}"/>
          </ac:spMkLst>
        </pc:spChg>
        <pc:spChg chg="mod">
          <ac:chgData name="Linda Feldman" userId="19db8b015c5a3e2a" providerId="LiveId" clId="{40284EAF-E3DE-4900-8EDB-E4F0E2135A57}" dt="2022-02-05T18:03:51.049" v="13512" actId="14100"/>
          <ac:spMkLst>
            <pc:docMk/>
            <pc:sldMk cId="2612815035" sldId="280"/>
            <ac:spMk id="3" creationId="{BE126F6E-74E8-46FD-B631-02554D248722}"/>
          </ac:spMkLst>
        </pc:spChg>
        <pc:spChg chg="add mod">
          <ac:chgData name="Linda Feldman" userId="19db8b015c5a3e2a" providerId="LiveId" clId="{40284EAF-E3DE-4900-8EDB-E4F0E2135A57}" dt="2022-02-06T16:09:25.358" v="20795"/>
          <ac:spMkLst>
            <pc:docMk/>
            <pc:sldMk cId="2612815035" sldId="280"/>
            <ac:spMk id="6" creationId="{E39724AF-78FA-458F-B6B9-29FFFFB7D3AB}"/>
          </ac:spMkLst>
        </pc:spChg>
      </pc:sldChg>
      <pc:sldChg chg="addSp delSp modSp del mod">
        <pc:chgData name="Linda Feldman" userId="19db8b015c5a3e2a" providerId="LiveId" clId="{40284EAF-E3DE-4900-8EDB-E4F0E2135A57}" dt="2022-02-06T16:17:21.685" v="20861" actId="47"/>
        <pc:sldMkLst>
          <pc:docMk/>
          <pc:sldMk cId="3640961015" sldId="281"/>
        </pc:sldMkLst>
        <pc:spChg chg="mod">
          <ac:chgData name="Linda Feldman" userId="19db8b015c5a3e2a" providerId="LiveId" clId="{40284EAF-E3DE-4900-8EDB-E4F0E2135A57}" dt="2022-02-06T16:07:03.267" v="20773" actId="14100"/>
          <ac:spMkLst>
            <pc:docMk/>
            <pc:sldMk cId="3640961015" sldId="281"/>
            <ac:spMk id="2" creationId="{384CEB77-1805-43DC-815F-77A56A4F626A}"/>
          </ac:spMkLst>
        </pc:spChg>
        <pc:spChg chg="mod">
          <ac:chgData name="Linda Feldman" userId="19db8b015c5a3e2a" providerId="LiveId" clId="{40284EAF-E3DE-4900-8EDB-E4F0E2135A57}" dt="2022-02-02T20:55:12.265" v="907" actId="20577"/>
          <ac:spMkLst>
            <pc:docMk/>
            <pc:sldMk cId="3640961015" sldId="281"/>
            <ac:spMk id="3" creationId="{5F13AFCF-91F3-45C6-9177-953AFAD8D899}"/>
          </ac:spMkLst>
        </pc:spChg>
        <pc:picChg chg="add del mod">
          <ac:chgData name="Linda Feldman" userId="19db8b015c5a3e2a" providerId="LiveId" clId="{40284EAF-E3DE-4900-8EDB-E4F0E2135A57}" dt="2022-02-06T16:07:03.876" v="20774"/>
          <ac:picMkLst>
            <pc:docMk/>
            <pc:sldMk cId="3640961015" sldId="281"/>
            <ac:picMk id="12290" creationId="{6A848C5D-14B2-4A7A-B791-8A0C5E97E6D2}"/>
          </ac:picMkLst>
        </pc:picChg>
      </pc:sldChg>
      <pc:sldChg chg="addSp modSp mod">
        <pc:chgData name="Linda Feldman" userId="19db8b015c5a3e2a" providerId="LiveId" clId="{40284EAF-E3DE-4900-8EDB-E4F0E2135A57}" dt="2022-02-09T21:24:47.182" v="21705" actId="207"/>
        <pc:sldMkLst>
          <pc:docMk/>
          <pc:sldMk cId="4028808244" sldId="282"/>
        </pc:sldMkLst>
        <pc:spChg chg="mod">
          <ac:chgData name="Linda Feldman" userId="19db8b015c5a3e2a" providerId="LiveId" clId="{40284EAF-E3DE-4900-8EDB-E4F0E2135A57}" dt="2022-02-09T21:24:47.182" v="21705" actId="207"/>
          <ac:spMkLst>
            <pc:docMk/>
            <pc:sldMk cId="4028808244" sldId="282"/>
            <ac:spMk id="2" creationId="{83F53149-ED19-49F9-9D36-F08FF2FB9541}"/>
          </ac:spMkLst>
        </pc:spChg>
        <pc:spChg chg="mod">
          <ac:chgData name="Linda Feldman" userId="19db8b015c5a3e2a" providerId="LiveId" clId="{40284EAF-E3DE-4900-8EDB-E4F0E2135A57}" dt="2022-02-05T18:03:24.753" v="13504" actId="255"/>
          <ac:spMkLst>
            <pc:docMk/>
            <pc:sldMk cId="4028808244" sldId="282"/>
            <ac:spMk id="3" creationId="{BE126F6E-74E8-46FD-B631-02554D248722}"/>
          </ac:spMkLst>
        </pc:spChg>
        <pc:spChg chg="add mod">
          <ac:chgData name="Linda Feldman" userId="19db8b015c5a3e2a" providerId="LiveId" clId="{40284EAF-E3DE-4900-8EDB-E4F0E2135A57}" dt="2022-02-06T16:09:16.674" v="20793"/>
          <ac:spMkLst>
            <pc:docMk/>
            <pc:sldMk cId="4028808244" sldId="282"/>
            <ac:spMk id="6" creationId="{B1BFE2DD-5D13-4CC9-B32A-643D147BD825}"/>
          </ac:spMkLst>
        </pc:spChg>
      </pc:sldChg>
      <pc:sldChg chg="addSp modSp mod">
        <pc:chgData name="Linda Feldman" userId="19db8b015c5a3e2a" providerId="LiveId" clId="{40284EAF-E3DE-4900-8EDB-E4F0E2135A57}" dt="2022-02-09T21:26:43.183" v="21744" actId="207"/>
        <pc:sldMkLst>
          <pc:docMk/>
          <pc:sldMk cId="1957205786" sldId="283"/>
        </pc:sldMkLst>
        <pc:spChg chg="mod">
          <ac:chgData name="Linda Feldman" userId="19db8b015c5a3e2a" providerId="LiveId" clId="{40284EAF-E3DE-4900-8EDB-E4F0E2135A57}" dt="2022-02-09T21:26:43.183" v="21744" actId="207"/>
          <ac:spMkLst>
            <pc:docMk/>
            <pc:sldMk cId="1957205786" sldId="283"/>
            <ac:spMk id="2" creationId="{83F53149-ED19-49F9-9D36-F08FF2FB9541}"/>
          </ac:spMkLst>
        </pc:spChg>
        <pc:spChg chg="add mod">
          <ac:chgData name="Linda Feldman" userId="19db8b015c5a3e2a" providerId="LiveId" clId="{40284EAF-E3DE-4900-8EDB-E4F0E2135A57}" dt="2022-02-06T16:10:13.620" v="20804"/>
          <ac:spMkLst>
            <pc:docMk/>
            <pc:sldMk cId="1957205786" sldId="283"/>
            <ac:spMk id="6" creationId="{2B97D27F-3DF2-4F06-8306-07610FF2E043}"/>
          </ac:spMkLst>
        </pc:spChg>
      </pc:sldChg>
      <pc:sldChg chg="modSp mod ord">
        <pc:chgData name="Linda Feldman" userId="19db8b015c5a3e2a" providerId="LiveId" clId="{40284EAF-E3DE-4900-8EDB-E4F0E2135A57}" dt="2022-02-09T21:23:27.112" v="21683" actId="207"/>
        <pc:sldMkLst>
          <pc:docMk/>
          <pc:sldMk cId="3634404854" sldId="284"/>
        </pc:sldMkLst>
        <pc:spChg chg="mod">
          <ac:chgData name="Linda Feldman" userId="19db8b015c5a3e2a" providerId="LiveId" clId="{40284EAF-E3DE-4900-8EDB-E4F0E2135A57}" dt="2022-02-09T21:23:27.112" v="21683" actId="207"/>
          <ac:spMkLst>
            <pc:docMk/>
            <pc:sldMk cId="3634404854" sldId="284"/>
            <ac:spMk id="2" creationId="{125E5B3B-545F-4424-AECA-9DA0605F5CBC}"/>
          </ac:spMkLst>
        </pc:spChg>
        <pc:spChg chg="mod">
          <ac:chgData name="Linda Feldman" userId="19db8b015c5a3e2a" providerId="LiveId" clId="{40284EAF-E3DE-4900-8EDB-E4F0E2135A57}" dt="2022-02-06T15:50:35.293" v="20657" actId="113"/>
          <ac:spMkLst>
            <pc:docMk/>
            <pc:sldMk cId="3634404854" sldId="284"/>
            <ac:spMk id="3" creationId="{4798A7B2-C629-4C30-AC4D-BB4507DCBA53}"/>
          </ac:spMkLst>
        </pc:spChg>
      </pc:sldChg>
      <pc:sldChg chg="addSp modSp mod">
        <pc:chgData name="Linda Feldman" userId="19db8b015c5a3e2a" providerId="LiveId" clId="{40284EAF-E3DE-4900-8EDB-E4F0E2135A57}" dt="2022-02-09T21:23:50.633" v="21689" actId="207"/>
        <pc:sldMkLst>
          <pc:docMk/>
          <pc:sldMk cId="324449222" sldId="285"/>
        </pc:sldMkLst>
        <pc:spChg chg="mod">
          <ac:chgData name="Linda Feldman" userId="19db8b015c5a3e2a" providerId="LiveId" clId="{40284EAF-E3DE-4900-8EDB-E4F0E2135A57}" dt="2022-02-09T21:23:50.633" v="21689" actId="207"/>
          <ac:spMkLst>
            <pc:docMk/>
            <pc:sldMk cId="324449222" sldId="285"/>
            <ac:spMk id="2" creationId="{69D0473C-8683-4D59-92C0-4CFF50A4E9F0}"/>
          </ac:spMkLst>
        </pc:spChg>
        <pc:spChg chg="mod">
          <ac:chgData name="Linda Feldman" userId="19db8b015c5a3e2a" providerId="LiveId" clId="{40284EAF-E3DE-4900-8EDB-E4F0E2135A57}" dt="2022-02-05T17:56:05.734" v="13184" actId="1076"/>
          <ac:spMkLst>
            <pc:docMk/>
            <pc:sldMk cId="324449222" sldId="285"/>
            <ac:spMk id="3" creationId="{C01E1D9D-BC79-48B8-870B-78A6FD1B3901}"/>
          </ac:spMkLst>
        </pc:spChg>
        <pc:spChg chg="add mod">
          <ac:chgData name="Linda Feldman" userId="19db8b015c5a3e2a" providerId="LiveId" clId="{40284EAF-E3DE-4900-8EDB-E4F0E2135A57}" dt="2022-02-06T16:08:50.915" v="20787"/>
          <ac:spMkLst>
            <pc:docMk/>
            <pc:sldMk cId="324449222" sldId="285"/>
            <ac:spMk id="6" creationId="{13B72122-75E7-4487-92BC-06AEAA28151A}"/>
          </ac:spMkLst>
        </pc:spChg>
      </pc:sldChg>
      <pc:sldChg chg="modSp mod ord">
        <pc:chgData name="Linda Feldman" userId="19db8b015c5a3e2a" providerId="LiveId" clId="{40284EAF-E3DE-4900-8EDB-E4F0E2135A57}" dt="2022-02-09T21:23:21.522" v="21682" actId="207"/>
        <pc:sldMkLst>
          <pc:docMk/>
          <pc:sldMk cId="236612667" sldId="286"/>
        </pc:sldMkLst>
        <pc:spChg chg="mod">
          <ac:chgData name="Linda Feldman" userId="19db8b015c5a3e2a" providerId="LiveId" clId="{40284EAF-E3DE-4900-8EDB-E4F0E2135A57}" dt="2022-02-09T21:23:21.522" v="21682" actId="207"/>
          <ac:spMkLst>
            <pc:docMk/>
            <pc:sldMk cId="236612667" sldId="286"/>
            <ac:spMk id="2" creationId="{69D0473C-8683-4D59-92C0-4CFF50A4E9F0}"/>
          </ac:spMkLst>
        </pc:spChg>
        <pc:spChg chg="mod">
          <ac:chgData name="Linda Feldman" userId="19db8b015c5a3e2a" providerId="LiveId" clId="{40284EAF-E3DE-4900-8EDB-E4F0E2135A57}" dt="2022-02-05T17:55:13.161" v="13179" actId="255"/>
          <ac:spMkLst>
            <pc:docMk/>
            <pc:sldMk cId="236612667" sldId="286"/>
            <ac:spMk id="3" creationId="{C01E1D9D-BC79-48B8-870B-78A6FD1B3901}"/>
          </ac:spMkLst>
        </pc:spChg>
      </pc:sldChg>
      <pc:sldChg chg="addSp modSp mod">
        <pc:chgData name="Linda Feldman" userId="19db8b015c5a3e2a" providerId="LiveId" clId="{40284EAF-E3DE-4900-8EDB-E4F0E2135A57}" dt="2022-02-09T21:23:57.934" v="21691" actId="207"/>
        <pc:sldMkLst>
          <pc:docMk/>
          <pc:sldMk cId="612643252" sldId="287"/>
        </pc:sldMkLst>
        <pc:spChg chg="mod">
          <ac:chgData name="Linda Feldman" userId="19db8b015c5a3e2a" providerId="LiveId" clId="{40284EAF-E3DE-4900-8EDB-E4F0E2135A57}" dt="2022-02-09T21:23:57.934" v="21691" actId="207"/>
          <ac:spMkLst>
            <pc:docMk/>
            <pc:sldMk cId="612643252" sldId="287"/>
            <ac:spMk id="2" creationId="{69D0473C-8683-4D59-92C0-4CFF50A4E9F0}"/>
          </ac:spMkLst>
        </pc:spChg>
        <pc:spChg chg="mod">
          <ac:chgData name="Linda Feldman" userId="19db8b015c5a3e2a" providerId="LiveId" clId="{40284EAF-E3DE-4900-8EDB-E4F0E2135A57}" dt="2022-02-05T17:56:18.489" v="13186" actId="14100"/>
          <ac:spMkLst>
            <pc:docMk/>
            <pc:sldMk cId="612643252" sldId="287"/>
            <ac:spMk id="3" creationId="{C01E1D9D-BC79-48B8-870B-78A6FD1B3901}"/>
          </ac:spMkLst>
        </pc:spChg>
        <pc:spChg chg="add mod">
          <ac:chgData name="Linda Feldman" userId="19db8b015c5a3e2a" providerId="LiveId" clId="{40284EAF-E3DE-4900-8EDB-E4F0E2135A57}" dt="2022-02-06T16:08:54.659" v="20788"/>
          <ac:spMkLst>
            <pc:docMk/>
            <pc:sldMk cId="612643252" sldId="287"/>
            <ac:spMk id="6" creationId="{3C795471-97A2-403E-A50C-13E58481DACD}"/>
          </ac:spMkLst>
        </pc:spChg>
      </pc:sldChg>
      <pc:sldChg chg="addSp modSp mod">
        <pc:chgData name="Linda Feldman" userId="19db8b015c5a3e2a" providerId="LiveId" clId="{40284EAF-E3DE-4900-8EDB-E4F0E2135A57}" dt="2022-02-09T21:24:03.885" v="21693" actId="207"/>
        <pc:sldMkLst>
          <pc:docMk/>
          <pc:sldMk cId="1226422528" sldId="288"/>
        </pc:sldMkLst>
        <pc:spChg chg="mod">
          <ac:chgData name="Linda Feldman" userId="19db8b015c5a3e2a" providerId="LiveId" clId="{40284EAF-E3DE-4900-8EDB-E4F0E2135A57}" dt="2022-02-09T21:24:03.885" v="21693" actId="207"/>
          <ac:spMkLst>
            <pc:docMk/>
            <pc:sldMk cId="1226422528" sldId="288"/>
            <ac:spMk id="2" creationId="{69D0473C-8683-4D59-92C0-4CFF50A4E9F0}"/>
          </ac:spMkLst>
        </pc:spChg>
        <pc:spChg chg="mod">
          <ac:chgData name="Linda Feldman" userId="19db8b015c5a3e2a" providerId="LiveId" clId="{40284EAF-E3DE-4900-8EDB-E4F0E2135A57}" dt="2022-02-05T17:56:25.874" v="13187" actId="255"/>
          <ac:spMkLst>
            <pc:docMk/>
            <pc:sldMk cId="1226422528" sldId="288"/>
            <ac:spMk id="3" creationId="{C01E1D9D-BC79-48B8-870B-78A6FD1B3901}"/>
          </ac:spMkLst>
        </pc:spChg>
        <pc:spChg chg="add mod">
          <ac:chgData name="Linda Feldman" userId="19db8b015c5a3e2a" providerId="LiveId" clId="{40284EAF-E3DE-4900-8EDB-E4F0E2135A57}" dt="2022-02-06T16:08:58.981" v="20789"/>
          <ac:spMkLst>
            <pc:docMk/>
            <pc:sldMk cId="1226422528" sldId="288"/>
            <ac:spMk id="6" creationId="{A80AB87B-7ABB-4E8F-BD61-9D8006CFEA78}"/>
          </ac:spMkLst>
        </pc:spChg>
      </pc:sldChg>
      <pc:sldChg chg="addSp modSp mod">
        <pc:chgData name="Linda Feldman" userId="19db8b015c5a3e2a" providerId="LiveId" clId="{40284EAF-E3DE-4900-8EDB-E4F0E2135A57}" dt="2022-02-09T21:24:11.475" v="21695" actId="207"/>
        <pc:sldMkLst>
          <pc:docMk/>
          <pc:sldMk cId="2352089257" sldId="289"/>
        </pc:sldMkLst>
        <pc:spChg chg="mod">
          <ac:chgData name="Linda Feldman" userId="19db8b015c5a3e2a" providerId="LiveId" clId="{40284EAF-E3DE-4900-8EDB-E4F0E2135A57}" dt="2022-02-09T21:24:11.475" v="21695" actId="207"/>
          <ac:spMkLst>
            <pc:docMk/>
            <pc:sldMk cId="2352089257" sldId="289"/>
            <ac:spMk id="2" creationId="{69D0473C-8683-4D59-92C0-4CFF50A4E9F0}"/>
          </ac:spMkLst>
        </pc:spChg>
        <pc:spChg chg="add mod">
          <ac:chgData name="Linda Feldman" userId="19db8b015c5a3e2a" providerId="LiveId" clId="{40284EAF-E3DE-4900-8EDB-E4F0E2135A57}" dt="2022-02-06T16:09:03.280" v="20790"/>
          <ac:spMkLst>
            <pc:docMk/>
            <pc:sldMk cId="2352089257" sldId="289"/>
            <ac:spMk id="6" creationId="{FF66AE46-55FB-4FA1-8DDB-982262209BC0}"/>
          </ac:spMkLst>
        </pc:spChg>
      </pc:sldChg>
      <pc:sldChg chg="modSp mod">
        <pc:chgData name="Linda Feldman" userId="19db8b015c5a3e2a" providerId="LiveId" clId="{40284EAF-E3DE-4900-8EDB-E4F0E2135A57}" dt="2022-02-17T20:46:17.760" v="23810" actId="403"/>
        <pc:sldMkLst>
          <pc:docMk/>
          <pc:sldMk cId="2152082915" sldId="292"/>
        </pc:sldMkLst>
        <pc:spChg chg="mod">
          <ac:chgData name="Linda Feldman" userId="19db8b015c5a3e2a" providerId="LiveId" clId="{40284EAF-E3DE-4900-8EDB-E4F0E2135A57}" dt="2022-02-17T20:46:17.760" v="23810" actId="403"/>
          <ac:spMkLst>
            <pc:docMk/>
            <pc:sldMk cId="2152082915" sldId="292"/>
            <ac:spMk id="2" creationId="{C0D7398C-75E5-4CB0-BA4F-D7D5CF2495D4}"/>
          </ac:spMkLst>
        </pc:spChg>
        <pc:spChg chg="mod">
          <ac:chgData name="Linda Feldman" userId="19db8b015c5a3e2a" providerId="LiveId" clId="{40284EAF-E3DE-4900-8EDB-E4F0E2135A57}" dt="2022-02-03T21:06:43.014" v="6385" actId="2711"/>
          <ac:spMkLst>
            <pc:docMk/>
            <pc:sldMk cId="2152082915" sldId="292"/>
            <ac:spMk id="3" creationId="{5C5BFB45-FC34-495C-9C68-F9641246C2EE}"/>
          </ac:spMkLst>
        </pc:spChg>
      </pc:sldChg>
      <pc:sldChg chg="modSp mod ord">
        <pc:chgData name="Linda Feldman" userId="19db8b015c5a3e2a" providerId="LiveId" clId="{40284EAF-E3DE-4900-8EDB-E4F0E2135A57}" dt="2022-02-05T18:52:37.797" v="14190"/>
        <pc:sldMkLst>
          <pc:docMk/>
          <pc:sldMk cId="3994648433" sldId="310"/>
        </pc:sldMkLst>
        <pc:spChg chg="mod">
          <ac:chgData name="Linda Feldman" userId="19db8b015c5a3e2a" providerId="LiveId" clId="{40284EAF-E3DE-4900-8EDB-E4F0E2135A57}" dt="2022-02-05T18:51:51.635" v="14186" actId="20577"/>
          <ac:spMkLst>
            <pc:docMk/>
            <pc:sldMk cId="3994648433" sldId="310"/>
            <ac:spMk id="2" creationId="{31BB8085-1FFF-44DD-A144-D794D923CF00}"/>
          </ac:spMkLst>
        </pc:spChg>
        <pc:spChg chg="mod">
          <ac:chgData name="Linda Feldman" userId="19db8b015c5a3e2a" providerId="LiveId" clId="{40284EAF-E3DE-4900-8EDB-E4F0E2135A57}" dt="2022-02-05T18:51:40.488" v="14168" actId="6549"/>
          <ac:spMkLst>
            <pc:docMk/>
            <pc:sldMk cId="3994648433" sldId="310"/>
            <ac:spMk id="7" creationId="{77465F31-EEA2-4A40-A32A-236F543AB83D}"/>
          </ac:spMkLst>
        </pc:spChg>
      </pc:sldChg>
      <pc:sldChg chg="modSp mod ord">
        <pc:chgData name="Linda Feldman" userId="19db8b015c5a3e2a" providerId="LiveId" clId="{40284EAF-E3DE-4900-8EDB-E4F0E2135A57}" dt="2022-02-17T20:16:05.286" v="23393" actId="113"/>
        <pc:sldMkLst>
          <pc:docMk/>
          <pc:sldMk cId="2500210387" sldId="311"/>
        </pc:sldMkLst>
        <pc:spChg chg="mod">
          <ac:chgData name="Linda Feldman" userId="19db8b015c5a3e2a" providerId="LiveId" clId="{40284EAF-E3DE-4900-8EDB-E4F0E2135A57}" dt="2022-02-09T21:16:28.995" v="21596" actId="207"/>
          <ac:spMkLst>
            <pc:docMk/>
            <pc:sldMk cId="2500210387" sldId="311"/>
            <ac:spMk id="2" creationId="{A0C7EB98-4036-4399-B222-23F16125AA15}"/>
          </ac:spMkLst>
        </pc:spChg>
        <pc:spChg chg="mod">
          <ac:chgData name="Linda Feldman" userId="19db8b015c5a3e2a" providerId="LiveId" clId="{40284EAF-E3DE-4900-8EDB-E4F0E2135A57}" dt="2022-02-17T20:16:05.286" v="23393" actId="113"/>
          <ac:spMkLst>
            <pc:docMk/>
            <pc:sldMk cId="2500210387" sldId="311"/>
            <ac:spMk id="3" creationId="{5EBFB2C6-F645-4BBB-B58F-6718D58EA118}"/>
          </ac:spMkLst>
        </pc:spChg>
      </pc:sldChg>
      <pc:sldChg chg="modSp mod">
        <pc:chgData name="Linda Feldman" userId="19db8b015c5a3e2a" providerId="LiveId" clId="{40284EAF-E3DE-4900-8EDB-E4F0E2135A57}" dt="2022-02-17T20:44:09.707" v="23793" actId="27636"/>
        <pc:sldMkLst>
          <pc:docMk/>
          <pc:sldMk cId="3565709861" sldId="312"/>
        </pc:sldMkLst>
        <pc:spChg chg="mod">
          <ac:chgData name="Linda Feldman" userId="19db8b015c5a3e2a" providerId="LiveId" clId="{40284EAF-E3DE-4900-8EDB-E4F0E2135A57}" dt="2022-02-03T21:01:56.498" v="6334" actId="207"/>
          <ac:spMkLst>
            <pc:docMk/>
            <pc:sldMk cId="3565709861" sldId="312"/>
            <ac:spMk id="2" creationId="{A0C7EB98-4036-4399-B222-23F16125AA15}"/>
          </ac:spMkLst>
        </pc:spChg>
        <pc:spChg chg="mod">
          <ac:chgData name="Linda Feldman" userId="19db8b015c5a3e2a" providerId="LiveId" clId="{40284EAF-E3DE-4900-8EDB-E4F0E2135A57}" dt="2022-02-17T20:44:09.691" v="23792" actId="27636"/>
          <ac:spMkLst>
            <pc:docMk/>
            <pc:sldMk cId="3565709861" sldId="312"/>
            <ac:spMk id="3" creationId="{5EBFB2C6-F645-4BBB-B58F-6718D58EA118}"/>
          </ac:spMkLst>
        </pc:spChg>
        <pc:spChg chg="mod">
          <ac:chgData name="Linda Feldman" userId="19db8b015c5a3e2a" providerId="LiveId" clId="{40284EAF-E3DE-4900-8EDB-E4F0E2135A57}" dt="2022-02-17T20:44:09.707" v="23793" actId="27636"/>
          <ac:spMkLst>
            <pc:docMk/>
            <pc:sldMk cId="3565709861" sldId="312"/>
            <ac:spMk id="4" creationId="{BC57DFF8-D916-476B-8EC4-1CDC6BD632EC}"/>
          </ac:spMkLst>
        </pc:spChg>
        <pc:spChg chg="mod">
          <ac:chgData name="Linda Feldman" userId="19db8b015c5a3e2a" providerId="LiveId" clId="{40284EAF-E3DE-4900-8EDB-E4F0E2135A57}" dt="2022-02-17T20:07:36.467" v="23294" actId="1076"/>
          <ac:spMkLst>
            <pc:docMk/>
            <pc:sldMk cId="3565709861" sldId="312"/>
            <ac:spMk id="6" creationId="{8C5C7D1E-B05F-4116-B5F6-2EF3E26785C6}"/>
          </ac:spMkLst>
        </pc:spChg>
      </pc:sldChg>
      <pc:sldChg chg="addSp delSp modSp mod ord modClrScheme chgLayout">
        <pc:chgData name="Linda Feldman" userId="19db8b015c5a3e2a" providerId="LiveId" clId="{40284EAF-E3DE-4900-8EDB-E4F0E2135A57}" dt="2022-02-17T20:42:20.937" v="23779" actId="2711"/>
        <pc:sldMkLst>
          <pc:docMk/>
          <pc:sldMk cId="1297820389" sldId="314"/>
        </pc:sldMkLst>
        <pc:spChg chg="mod ord">
          <ac:chgData name="Linda Feldman" userId="19db8b015c5a3e2a" providerId="LiveId" clId="{40284EAF-E3DE-4900-8EDB-E4F0E2135A57}" dt="2022-02-17T20:13:09.342" v="23349" actId="14100"/>
          <ac:spMkLst>
            <pc:docMk/>
            <pc:sldMk cId="1297820389" sldId="314"/>
            <ac:spMk id="2" creationId="{A0C7EB98-4036-4399-B222-23F16125AA15}"/>
          </ac:spMkLst>
        </pc:spChg>
        <pc:spChg chg="del mod ord">
          <ac:chgData name="Linda Feldman" userId="19db8b015c5a3e2a" providerId="LiveId" clId="{40284EAF-E3DE-4900-8EDB-E4F0E2135A57}" dt="2022-02-03T16:59:50.679" v="2092" actId="478"/>
          <ac:spMkLst>
            <pc:docMk/>
            <pc:sldMk cId="1297820389" sldId="314"/>
            <ac:spMk id="3" creationId="{5EBFB2C6-F645-4BBB-B58F-6718D58EA118}"/>
          </ac:spMkLst>
        </pc:spChg>
        <pc:spChg chg="add del mod ord">
          <ac:chgData name="Linda Feldman" userId="19db8b015c5a3e2a" providerId="LiveId" clId="{40284EAF-E3DE-4900-8EDB-E4F0E2135A57}" dt="2022-02-03T16:59:53.418" v="2093" actId="478"/>
          <ac:spMkLst>
            <pc:docMk/>
            <pc:sldMk cId="1297820389" sldId="314"/>
            <ac:spMk id="5" creationId="{E32FEB9C-0F70-48B9-AFCF-D6D8A0E521E5}"/>
          </ac:spMkLst>
        </pc:spChg>
        <pc:spChg chg="add mod">
          <ac:chgData name="Linda Feldman" userId="19db8b015c5a3e2a" providerId="LiveId" clId="{40284EAF-E3DE-4900-8EDB-E4F0E2135A57}" dt="2022-02-17T20:42:20.937" v="23779" actId="2711"/>
          <ac:spMkLst>
            <pc:docMk/>
            <pc:sldMk cId="1297820389" sldId="314"/>
            <ac:spMk id="7" creationId="{4D8D96A3-503D-496C-9685-5B4E883AB7C6}"/>
          </ac:spMkLst>
        </pc:spChg>
        <pc:spChg chg="add del mod">
          <ac:chgData name="Linda Feldman" userId="19db8b015c5a3e2a" providerId="LiveId" clId="{40284EAF-E3DE-4900-8EDB-E4F0E2135A57}" dt="2022-02-03T16:59:56.499" v="2094" actId="478"/>
          <ac:spMkLst>
            <pc:docMk/>
            <pc:sldMk cId="1297820389" sldId="314"/>
            <ac:spMk id="9" creationId="{7A8C2D86-F167-4E10-B23D-EAE06812DDD4}"/>
          </ac:spMkLst>
        </pc:spChg>
      </pc:sldChg>
      <pc:sldChg chg="del">
        <pc:chgData name="Linda Feldman" userId="19db8b015c5a3e2a" providerId="LiveId" clId="{40284EAF-E3DE-4900-8EDB-E4F0E2135A57}" dt="2022-02-03T17:44:33.757" v="5110" actId="47"/>
        <pc:sldMkLst>
          <pc:docMk/>
          <pc:sldMk cId="668660467" sldId="315"/>
        </pc:sldMkLst>
      </pc:sldChg>
      <pc:sldChg chg="addSp modSp mod">
        <pc:chgData name="Linda Feldman" userId="19db8b015c5a3e2a" providerId="LiveId" clId="{40284EAF-E3DE-4900-8EDB-E4F0E2135A57}" dt="2022-02-09T21:22:12.931" v="21668" actId="207"/>
        <pc:sldMkLst>
          <pc:docMk/>
          <pc:sldMk cId="3315212023" sldId="316"/>
        </pc:sldMkLst>
        <pc:spChg chg="mod">
          <ac:chgData name="Linda Feldman" userId="19db8b015c5a3e2a" providerId="LiveId" clId="{40284EAF-E3DE-4900-8EDB-E4F0E2135A57}" dt="2022-02-09T21:22:12.931" v="21668" actId="207"/>
          <ac:spMkLst>
            <pc:docMk/>
            <pc:sldMk cId="3315212023" sldId="316"/>
            <ac:spMk id="2" creationId="{A0C7EB98-4036-4399-B222-23F16125AA15}"/>
          </ac:spMkLst>
        </pc:spChg>
        <pc:spChg chg="mod">
          <ac:chgData name="Linda Feldman" userId="19db8b015c5a3e2a" providerId="LiveId" clId="{40284EAF-E3DE-4900-8EDB-E4F0E2135A57}" dt="2022-02-05T21:50:46.743" v="18729" actId="207"/>
          <ac:spMkLst>
            <pc:docMk/>
            <pc:sldMk cId="3315212023" sldId="316"/>
            <ac:spMk id="3" creationId="{5EBFB2C6-F645-4BBB-B58F-6718D58EA118}"/>
          </ac:spMkLst>
        </pc:spChg>
        <pc:spChg chg="add mod">
          <ac:chgData name="Linda Feldman" userId="19db8b015c5a3e2a" providerId="LiveId" clId="{40284EAF-E3DE-4900-8EDB-E4F0E2135A57}" dt="2022-02-06T15:11:07.512" v="19504"/>
          <ac:spMkLst>
            <pc:docMk/>
            <pc:sldMk cId="3315212023" sldId="316"/>
            <ac:spMk id="5" creationId="{24C654BF-580E-4C9D-9521-319AFBEFF1DA}"/>
          </ac:spMkLst>
        </pc:spChg>
      </pc:sldChg>
      <pc:sldChg chg="addSp modSp mod">
        <pc:chgData name="Linda Feldman" userId="19db8b015c5a3e2a" providerId="LiveId" clId="{40284EAF-E3DE-4900-8EDB-E4F0E2135A57}" dt="2022-02-10T21:57:20.225" v="23023"/>
        <pc:sldMkLst>
          <pc:docMk/>
          <pc:sldMk cId="3623319143" sldId="317"/>
        </pc:sldMkLst>
        <pc:spChg chg="mod">
          <ac:chgData name="Linda Feldman" userId="19db8b015c5a3e2a" providerId="LiveId" clId="{40284EAF-E3DE-4900-8EDB-E4F0E2135A57}" dt="2022-02-09T21:28:45.781" v="21780" actId="207"/>
          <ac:spMkLst>
            <pc:docMk/>
            <pc:sldMk cId="3623319143" sldId="317"/>
            <ac:spMk id="2" creationId="{A0C7EB98-4036-4399-B222-23F16125AA15}"/>
          </ac:spMkLst>
        </pc:spChg>
        <pc:spChg chg="mod">
          <ac:chgData name="Linda Feldman" userId="19db8b015c5a3e2a" providerId="LiveId" clId="{40284EAF-E3DE-4900-8EDB-E4F0E2135A57}" dt="2022-02-10T21:57:20.225" v="23023"/>
          <ac:spMkLst>
            <pc:docMk/>
            <pc:sldMk cId="3623319143" sldId="317"/>
            <ac:spMk id="3" creationId="{5EBFB2C6-F645-4BBB-B58F-6718D58EA118}"/>
          </ac:spMkLst>
        </pc:spChg>
        <pc:spChg chg="add mod">
          <ac:chgData name="Linda Feldman" userId="19db8b015c5a3e2a" providerId="LiveId" clId="{40284EAF-E3DE-4900-8EDB-E4F0E2135A57}" dt="2022-02-06T15:15:13.954" v="19515"/>
          <ac:spMkLst>
            <pc:docMk/>
            <pc:sldMk cId="3623319143" sldId="317"/>
            <ac:spMk id="4" creationId="{7F6E8CB1-8EE1-42F2-9E33-A4464BC86FD2}"/>
          </ac:spMkLst>
        </pc:spChg>
      </pc:sldChg>
      <pc:sldChg chg="addSp delSp modSp mod ord">
        <pc:chgData name="Linda Feldman" userId="19db8b015c5a3e2a" providerId="LiveId" clId="{40284EAF-E3DE-4900-8EDB-E4F0E2135A57}" dt="2022-02-10T21:23:55.688" v="22665" actId="478"/>
        <pc:sldMkLst>
          <pc:docMk/>
          <pc:sldMk cId="2013077525" sldId="318"/>
        </pc:sldMkLst>
        <pc:spChg chg="mod">
          <ac:chgData name="Linda Feldman" userId="19db8b015c5a3e2a" providerId="LiveId" clId="{40284EAF-E3DE-4900-8EDB-E4F0E2135A57}" dt="2022-02-10T21:17:34.616" v="22390" actId="20577"/>
          <ac:spMkLst>
            <pc:docMk/>
            <pc:sldMk cId="2013077525" sldId="318"/>
            <ac:spMk id="2" creationId="{A0C7EB98-4036-4399-B222-23F16125AA15}"/>
          </ac:spMkLst>
        </pc:spChg>
        <pc:spChg chg="del mod">
          <ac:chgData name="Linda Feldman" userId="19db8b015c5a3e2a" providerId="LiveId" clId="{40284EAF-E3DE-4900-8EDB-E4F0E2135A57}" dt="2022-02-10T21:19:59.206" v="22421" actId="478"/>
          <ac:spMkLst>
            <pc:docMk/>
            <pc:sldMk cId="2013077525" sldId="318"/>
            <ac:spMk id="3" creationId="{5EBFB2C6-F645-4BBB-B58F-6718D58EA118}"/>
          </ac:spMkLst>
        </pc:spChg>
        <pc:spChg chg="add del mod">
          <ac:chgData name="Linda Feldman" userId="19db8b015c5a3e2a" providerId="LiveId" clId="{40284EAF-E3DE-4900-8EDB-E4F0E2135A57}" dt="2022-02-10T21:23:55.688" v="22665" actId="478"/>
          <ac:spMkLst>
            <pc:docMk/>
            <pc:sldMk cId="2013077525" sldId="318"/>
            <ac:spMk id="4" creationId="{66479582-087B-4B75-A8F7-78A4B9151DFF}"/>
          </ac:spMkLst>
        </pc:spChg>
        <pc:spChg chg="add del mod">
          <ac:chgData name="Linda Feldman" userId="19db8b015c5a3e2a" providerId="LiveId" clId="{40284EAF-E3DE-4900-8EDB-E4F0E2135A57}" dt="2022-02-10T21:20:37.438" v="22427" actId="478"/>
          <ac:spMkLst>
            <pc:docMk/>
            <pc:sldMk cId="2013077525" sldId="318"/>
            <ac:spMk id="5" creationId="{08E7193F-446F-40E2-8918-B37B3F2B1A48}"/>
          </ac:spMkLst>
        </pc:spChg>
        <pc:picChg chg="add mod">
          <ac:chgData name="Linda Feldman" userId="19db8b015c5a3e2a" providerId="LiveId" clId="{40284EAF-E3DE-4900-8EDB-E4F0E2135A57}" dt="2022-02-10T21:20:57.506" v="22432" actId="14100"/>
          <ac:picMkLst>
            <pc:docMk/>
            <pc:sldMk cId="2013077525" sldId="318"/>
            <ac:picMk id="18434" creationId="{AE874F7B-87F1-4CFD-A7F6-9F23A3194F8D}"/>
          </ac:picMkLst>
        </pc:picChg>
      </pc:sldChg>
      <pc:sldChg chg="modSp mod ord">
        <pc:chgData name="Linda Feldman" userId="19db8b015c5a3e2a" providerId="LiveId" clId="{40284EAF-E3DE-4900-8EDB-E4F0E2135A57}" dt="2022-02-17T20:45:52.348" v="23806" actId="2711"/>
        <pc:sldMkLst>
          <pc:docMk/>
          <pc:sldMk cId="2157522162" sldId="319"/>
        </pc:sldMkLst>
        <pc:spChg chg="mod">
          <ac:chgData name="Linda Feldman" userId="19db8b015c5a3e2a" providerId="LiveId" clId="{40284EAF-E3DE-4900-8EDB-E4F0E2135A57}" dt="2022-02-17T20:45:52.348" v="23806" actId="2711"/>
          <ac:spMkLst>
            <pc:docMk/>
            <pc:sldMk cId="2157522162" sldId="319"/>
            <ac:spMk id="2" creationId="{31BB8085-1FFF-44DD-A144-D794D923CF00}"/>
          </ac:spMkLst>
        </pc:spChg>
        <pc:spChg chg="mod">
          <ac:chgData name="Linda Feldman" userId="19db8b015c5a3e2a" providerId="LiveId" clId="{40284EAF-E3DE-4900-8EDB-E4F0E2135A57}" dt="2022-02-05T16:12:04.268" v="8908" actId="20577"/>
          <ac:spMkLst>
            <pc:docMk/>
            <pc:sldMk cId="2157522162" sldId="319"/>
            <ac:spMk id="7" creationId="{77465F31-EEA2-4A40-A32A-236F543AB83D}"/>
          </ac:spMkLst>
        </pc:spChg>
      </pc:sldChg>
      <pc:sldChg chg="modSp del mod ord">
        <pc:chgData name="Linda Feldman" userId="19db8b015c5a3e2a" providerId="LiveId" clId="{40284EAF-E3DE-4900-8EDB-E4F0E2135A57}" dt="2022-02-05T19:59:23.863" v="16273" actId="47"/>
        <pc:sldMkLst>
          <pc:docMk/>
          <pc:sldMk cId="1052997366" sldId="320"/>
        </pc:sldMkLst>
        <pc:spChg chg="mod">
          <ac:chgData name="Linda Feldman" userId="19db8b015c5a3e2a" providerId="LiveId" clId="{40284EAF-E3DE-4900-8EDB-E4F0E2135A57}" dt="2022-02-05T16:15:01.243" v="8929" actId="2711"/>
          <ac:spMkLst>
            <pc:docMk/>
            <pc:sldMk cId="1052997366" sldId="320"/>
            <ac:spMk id="2" creationId="{31BB8085-1FFF-44DD-A144-D794D923CF00}"/>
          </ac:spMkLst>
        </pc:spChg>
      </pc:sldChg>
      <pc:sldChg chg="modSp mod">
        <pc:chgData name="Linda Feldman" userId="19db8b015c5a3e2a" providerId="LiveId" clId="{40284EAF-E3DE-4900-8EDB-E4F0E2135A57}" dt="2022-02-17T20:39:54.706" v="23760" actId="14100"/>
        <pc:sldMkLst>
          <pc:docMk/>
          <pc:sldMk cId="1050749255" sldId="321"/>
        </pc:sldMkLst>
        <pc:spChg chg="mod">
          <ac:chgData name="Linda Feldman" userId="19db8b015c5a3e2a" providerId="LiveId" clId="{40284EAF-E3DE-4900-8EDB-E4F0E2135A57}" dt="2022-02-17T20:39:50.174" v="23759" actId="1076"/>
          <ac:spMkLst>
            <pc:docMk/>
            <pc:sldMk cId="1050749255" sldId="321"/>
            <ac:spMk id="2" creationId="{65D1DEA7-35EF-459D-948E-0767ECAA369F}"/>
          </ac:spMkLst>
        </pc:spChg>
        <pc:spChg chg="mod">
          <ac:chgData name="Linda Feldman" userId="19db8b015c5a3e2a" providerId="LiveId" clId="{40284EAF-E3DE-4900-8EDB-E4F0E2135A57}" dt="2022-02-17T20:39:54.706" v="23760" actId="14100"/>
          <ac:spMkLst>
            <pc:docMk/>
            <pc:sldMk cId="1050749255" sldId="321"/>
            <ac:spMk id="3" creationId="{ED1A5A95-3E22-48AE-A5A8-904652E98FE0}"/>
          </ac:spMkLst>
        </pc:spChg>
      </pc:sldChg>
      <pc:sldChg chg="modSp mod">
        <pc:chgData name="Linda Feldman" userId="19db8b015c5a3e2a" providerId="LiveId" clId="{40284EAF-E3DE-4900-8EDB-E4F0E2135A57}" dt="2022-02-17T20:44:51.454" v="23798" actId="14100"/>
        <pc:sldMkLst>
          <pc:docMk/>
          <pc:sldMk cId="3054428814" sldId="322"/>
        </pc:sldMkLst>
        <pc:spChg chg="mod">
          <ac:chgData name="Linda Feldman" userId="19db8b015c5a3e2a" providerId="LiveId" clId="{40284EAF-E3DE-4900-8EDB-E4F0E2135A57}" dt="2022-02-17T20:44:51.454" v="23798" actId="14100"/>
          <ac:spMkLst>
            <pc:docMk/>
            <pc:sldMk cId="3054428814" sldId="322"/>
            <ac:spMk id="2" creationId="{373B378C-FDF7-4CCA-8118-6156DC872BAE}"/>
          </ac:spMkLst>
        </pc:spChg>
        <pc:spChg chg="mod">
          <ac:chgData name="Linda Feldman" userId="19db8b015c5a3e2a" providerId="LiveId" clId="{40284EAF-E3DE-4900-8EDB-E4F0E2135A57}" dt="2022-02-17T20:44:48.608" v="23797" actId="207"/>
          <ac:spMkLst>
            <pc:docMk/>
            <pc:sldMk cId="3054428814" sldId="322"/>
            <ac:spMk id="3" creationId="{90C87911-C3A8-4847-A5A0-506B6FFB60CC}"/>
          </ac:spMkLst>
        </pc:spChg>
        <pc:spChg chg="mod">
          <ac:chgData name="Linda Feldman" userId="19db8b015c5a3e2a" providerId="LiveId" clId="{40284EAF-E3DE-4900-8EDB-E4F0E2135A57}" dt="2022-02-09T21:21:02.932" v="21651" actId="1076"/>
          <ac:spMkLst>
            <pc:docMk/>
            <pc:sldMk cId="3054428814" sldId="322"/>
            <ac:spMk id="4" creationId="{59203838-34C5-47BA-BA79-1C5944D2B351}"/>
          </ac:spMkLst>
        </pc:spChg>
      </pc:sldChg>
      <pc:sldChg chg="modSp mod">
        <pc:chgData name="Linda Feldman" userId="19db8b015c5a3e2a" providerId="LiveId" clId="{40284EAF-E3DE-4900-8EDB-E4F0E2135A57}" dt="2022-02-17T20:46:43.664" v="23811" actId="207"/>
        <pc:sldMkLst>
          <pc:docMk/>
          <pc:sldMk cId="1065367642" sldId="323"/>
        </pc:sldMkLst>
        <pc:spChg chg="mod">
          <ac:chgData name="Linda Feldman" userId="19db8b015c5a3e2a" providerId="LiveId" clId="{40284EAF-E3DE-4900-8EDB-E4F0E2135A57}" dt="2022-02-09T21:21:30.962" v="21658" actId="207"/>
          <ac:spMkLst>
            <pc:docMk/>
            <pc:sldMk cId="1065367642" sldId="323"/>
            <ac:spMk id="2" creationId="{A0C7EB98-4036-4399-B222-23F16125AA15}"/>
          </ac:spMkLst>
        </pc:spChg>
        <pc:spChg chg="mod">
          <ac:chgData name="Linda Feldman" userId="19db8b015c5a3e2a" providerId="LiveId" clId="{40284EAF-E3DE-4900-8EDB-E4F0E2135A57}" dt="2022-02-17T20:46:43.664" v="23811" actId="207"/>
          <ac:spMkLst>
            <pc:docMk/>
            <pc:sldMk cId="1065367642" sldId="323"/>
            <ac:spMk id="3" creationId="{5EBFB2C6-F645-4BBB-B58F-6718D58EA118}"/>
          </ac:spMkLst>
        </pc:spChg>
      </pc:sldChg>
      <pc:sldChg chg="del">
        <pc:chgData name="Linda Feldman" userId="19db8b015c5a3e2a" providerId="LiveId" clId="{40284EAF-E3DE-4900-8EDB-E4F0E2135A57}" dt="2022-02-05T16:14:40.071" v="8910" actId="47"/>
        <pc:sldMkLst>
          <pc:docMk/>
          <pc:sldMk cId="2606373433" sldId="324"/>
        </pc:sldMkLst>
      </pc:sldChg>
      <pc:sldChg chg="addSp delSp modSp mod ord">
        <pc:chgData name="Linda Feldman" userId="19db8b015c5a3e2a" providerId="LiveId" clId="{40284EAF-E3DE-4900-8EDB-E4F0E2135A57}" dt="2022-02-09T21:17:15.855" v="21602" actId="207"/>
        <pc:sldMkLst>
          <pc:docMk/>
          <pc:sldMk cId="2206042845" sldId="325"/>
        </pc:sldMkLst>
        <pc:spChg chg="mod">
          <ac:chgData name="Linda Feldman" userId="19db8b015c5a3e2a" providerId="LiveId" clId="{40284EAF-E3DE-4900-8EDB-E4F0E2135A57}" dt="2022-02-09T21:17:15.855" v="21602" actId="207"/>
          <ac:spMkLst>
            <pc:docMk/>
            <pc:sldMk cId="2206042845" sldId="325"/>
            <ac:spMk id="7" creationId="{D06EEE1C-39BB-4BA0-B407-021E36383ECD}"/>
          </ac:spMkLst>
        </pc:spChg>
        <pc:spChg chg="add del mod">
          <ac:chgData name="Linda Feldman" userId="19db8b015c5a3e2a" providerId="LiveId" clId="{40284EAF-E3DE-4900-8EDB-E4F0E2135A57}" dt="2022-02-03T16:47:34.529" v="2028" actId="478"/>
          <ac:spMkLst>
            <pc:docMk/>
            <pc:sldMk cId="2206042845" sldId="325"/>
            <ac:spMk id="9" creationId="{4B25E440-E12C-4BAB-BE72-D7A114EEEE90}"/>
          </ac:spMkLst>
        </pc:spChg>
        <pc:spChg chg="add mod">
          <ac:chgData name="Linda Feldman" userId="19db8b015c5a3e2a" providerId="LiveId" clId="{40284EAF-E3DE-4900-8EDB-E4F0E2135A57}" dt="2022-02-02T20:54:32.612" v="904"/>
          <ac:spMkLst>
            <pc:docMk/>
            <pc:sldMk cId="2206042845" sldId="325"/>
            <ac:spMk id="11" creationId="{550780C1-2653-46F0-B667-4B3A28A915C0}"/>
          </ac:spMkLst>
        </pc:spChg>
      </pc:sldChg>
      <pc:sldChg chg="addSp modSp mod ord">
        <pc:chgData name="Linda Feldman" userId="19db8b015c5a3e2a" providerId="LiveId" clId="{40284EAF-E3DE-4900-8EDB-E4F0E2135A57}" dt="2022-02-09T21:22:04.616" v="21666" actId="207"/>
        <pc:sldMkLst>
          <pc:docMk/>
          <pc:sldMk cId="730113726" sldId="326"/>
        </pc:sldMkLst>
        <pc:spChg chg="mod">
          <ac:chgData name="Linda Feldman" userId="19db8b015c5a3e2a" providerId="LiveId" clId="{40284EAF-E3DE-4900-8EDB-E4F0E2135A57}" dt="2022-02-09T21:22:04.616" v="21666" actId="207"/>
          <ac:spMkLst>
            <pc:docMk/>
            <pc:sldMk cId="730113726" sldId="326"/>
            <ac:spMk id="2" creationId="{A0C7EB98-4036-4399-B222-23F16125AA15}"/>
          </ac:spMkLst>
        </pc:spChg>
        <pc:spChg chg="mod">
          <ac:chgData name="Linda Feldman" userId="19db8b015c5a3e2a" providerId="LiveId" clId="{40284EAF-E3DE-4900-8EDB-E4F0E2135A57}" dt="2022-02-05T21:50:37.574" v="18728" actId="207"/>
          <ac:spMkLst>
            <pc:docMk/>
            <pc:sldMk cId="730113726" sldId="326"/>
            <ac:spMk id="3" creationId="{5EBFB2C6-F645-4BBB-B58F-6718D58EA118}"/>
          </ac:spMkLst>
        </pc:spChg>
        <pc:spChg chg="add mod">
          <ac:chgData name="Linda Feldman" userId="19db8b015c5a3e2a" providerId="LiveId" clId="{40284EAF-E3DE-4900-8EDB-E4F0E2135A57}" dt="2022-02-06T15:11:03.987" v="19503"/>
          <ac:spMkLst>
            <pc:docMk/>
            <pc:sldMk cId="730113726" sldId="326"/>
            <ac:spMk id="5" creationId="{A3D03321-5174-4316-A311-F1036878FB5D}"/>
          </ac:spMkLst>
        </pc:spChg>
      </pc:sldChg>
      <pc:sldChg chg="addSp delSp modSp mod ord">
        <pc:chgData name="Linda Feldman" userId="19db8b015c5a3e2a" providerId="LiveId" clId="{40284EAF-E3DE-4900-8EDB-E4F0E2135A57}" dt="2022-02-17T20:12:26.337" v="23336" actId="14100"/>
        <pc:sldMkLst>
          <pc:docMk/>
          <pc:sldMk cId="2568559128" sldId="327"/>
        </pc:sldMkLst>
        <pc:spChg chg="mod">
          <ac:chgData name="Linda Feldman" userId="19db8b015c5a3e2a" providerId="LiveId" clId="{40284EAF-E3DE-4900-8EDB-E4F0E2135A57}" dt="2022-02-17T20:12:26.337" v="23336" actId="14100"/>
          <ac:spMkLst>
            <pc:docMk/>
            <pc:sldMk cId="2568559128" sldId="327"/>
            <ac:spMk id="2" creationId="{A0C7EB98-4036-4399-B222-23F16125AA15}"/>
          </ac:spMkLst>
        </pc:spChg>
        <pc:spChg chg="mod">
          <ac:chgData name="Linda Feldman" userId="19db8b015c5a3e2a" providerId="LiveId" clId="{40284EAF-E3DE-4900-8EDB-E4F0E2135A57}" dt="2022-02-17T20:12:21.694" v="23335" actId="207"/>
          <ac:spMkLst>
            <pc:docMk/>
            <pc:sldMk cId="2568559128" sldId="327"/>
            <ac:spMk id="3" creationId="{5EBFB2C6-F645-4BBB-B58F-6718D58EA118}"/>
          </ac:spMkLst>
        </pc:spChg>
        <pc:spChg chg="add mod">
          <ac:chgData name="Linda Feldman" userId="19db8b015c5a3e2a" providerId="LiveId" clId="{40284EAF-E3DE-4900-8EDB-E4F0E2135A57}" dt="2022-02-03T16:46:07.443" v="2016" actId="1076"/>
          <ac:spMkLst>
            <pc:docMk/>
            <pc:sldMk cId="2568559128" sldId="327"/>
            <ac:spMk id="5" creationId="{8C3211CE-32D3-4628-BDF5-A6B42AAA17BF}"/>
          </ac:spMkLst>
        </pc:spChg>
        <pc:spChg chg="add mod">
          <ac:chgData name="Linda Feldman" userId="19db8b015c5a3e2a" providerId="LiveId" clId="{40284EAF-E3DE-4900-8EDB-E4F0E2135A57}" dt="2022-02-03T16:46:11.884" v="2017" actId="1076"/>
          <ac:spMkLst>
            <pc:docMk/>
            <pc:sldMk cId="2568559128" sldId="327"/>
            <ac:spMk id="6" creationId="{794510BA-9BA9-4D2B-BE58-9579CB8761A7}"/>
          </ac:spMkLst>
        </pc:spChg>
        <pc:spChg chg="add del mod">
          <ac:chgData name="Linda Feldman" userId="19db8b015c5a3e2a" providerId="LiveId" clId="{40284EAF-E3DE-4900-8EDB-E4F0E2135A57}" dt="2022-02-03T16:30:51.591" v="1199" actId="478"/>
          <ac:spMkLst>
            <pc:docMk/>
            <pc:sldMk cId="2568559128" sldId="327"/>
            <ac:spMk id="7" creationId="{8646FAE0-0043-44A6-B76A-EB0B6A469E37}"/>
          </ac:spMkLst>
        </pc:spChg>
        <pc:spChg chg="add mod">
          <ac:chgData name="Linda Feldman" userId="19db8b015c5a3e2a" providerId="LiveId" clId="{40284EAF-E3DE-4900-8EDB-E4F0E2135A57}" dt="2022-02-17T20:11:40.630" v="23326" actId="14100"/>
          <ac:spMkLst>
            <pc:docMk/>
            <pc:sldMk cId="2568559128" sldId="327"/>
            <ac:spMk id="8" creationId="{E53187C5-7004-4195-8869-930F72895F46}"/>
          </ac:spMkLst>
        </pc:spChg>
        <pc:spChg chg="add del mod">
          <ac:chgData name="Linda Feldman" userId="19db8b015c5a3e2a" providerId="LiveId" clId="{40284EAF-E3DE-4900-8EDB-E4F0E2135A57}" dt="2022-02-03T16:32:06.228" v="1214" actId="478"/>
          <ac:spMkLst>
            <pc:docMk/>
            <pc:sldMk cId="2568559128" sldId="327"/>
            <ac:spMk id="9" creationId="{38815946-A0DE-4B2B-A758-87F5FB288BF9}"/>
          </ac:spMkLst>
        </pc:spChg>
        <pc:spChg chg="add mod">
          <ac:chgData name="Linda Feldman" userId="19db8b015c5a3e2a" providerId="LiveId" clId="{40284EAF-E3DE-4900-8EDB-E4F0E2135A57}" dt="2022-02-05T21:16:11.335" v="17819" actId="1076"/>
          <ac:spMkLst>
            <pc:docMk/>
            <pc:sldMk cId="2568559128" sldId="327"/>
            <ac:spMk id="10" creationId="{0EB42F97-5F69-4646-AE7D-97549841A377}"/>
          </ac:spMkLst>
        </pc:spChg>
      </pc:sldChg>
      <pc:sldChg chg="modSp mod">
        <pc:chgData name="Linda Feldman" userId="19db8b015c5a3e2a" providerId="LiveId" clId="{40284EAF-E3DE-4900-8EDB-E4F0E2135A57}" dt="2022-02-09T21:22:51.525" v="21676" actId="207"/>
        <pc:sldMkLst>
          <pc:docMk/>
          <pc:sldMk cId="3089333756" sldId="328"/>
        </pc:sldMkLst>
        <pc:spChg chg="mod">
          <ac:chgData name="Linda Feldman" userId="19db8b015c5a3e2a" providerId="LiveId" clId="{40284EAF-E3DE-4900-8EDB-E4F0E2135A57}" dt="2022-02-09T21:22:51.525" v="21676" actId="207"/>
          <ac:spMkLst>
            <pc:docMk/>
            <pc:sldMk cId="3089333756" sldId="328"/>
            <ac:spMk id="2" creationId="{38257BDF-A934-4650-AFA6-8C35B6D978CF}"/>
          </ac:spMkLst>
        </pc:spChg>
        <pc:spChg chg="mod">
          <ac:chgData name="Linda Feldman" userId="19db8b015c5a3e2a" providerId="LiveId" clId="{40284EAF-E3DE-4900-8EDB-E4F0E2135A57}" dt="2022-02-06T15:46:11.340" v="20553" actId="403"/>
          <ac:spMkLst>
            <pc:docMk/>
            <pc:sldMk cId="3089333756" sldId="328"/>
            <ac:spMk id="3" creationId="{159B8A54-7340-4465-BE0B-62B961686D51}"/>
          </ac:spMkLst>
        </pc:spChg>
      </pc:sldChg>
      <pc:sldChg chg="addSp modSp mod ord">
        <pc:chgData name="Linda Feldman" userId="19db8b015c5a3e2a" providerId="LiveId" clId="{40284EAF-E3DE-4900-8EDB-E4F0E2135A57}" dt="2022-02-17T20:09:47.142" v="23311" actId="1076"/>
        <pc:sldMkLst>
          <pc:docMk/>
          <pc:sldMk cId="41914375" sldId="329"/>
        </pc:sldMkLst>
        <pc:spChg chg="mod">
          <ac:chgData name="Linda Feldman" userId="19db8b015c5a3e2a" providerId="LiveId" clId="{40284EAF-E3DE-4900-8EDB-E4F0E2135A57}" dt="2022-02-09T21:17:07.393" v="21601" actId="207"/>
          <ac:spMkLst>
            <pc:docMk/>
            <pc:sldMk cId="41914375" sldId="329"/>
            <ac:spMk id="2" creationId="{6B42C752-8687-4D6B-8FFE-C707521C2D3E}"/>
          </ac:spMkLst>
        </pc:spChg>
        <pc:spChg chg="add mod">
          <ac:chgData name="Linda Feldman" userId="19db8b015c5a3e2a" providerId="LiveId" clId="{40284EAF-E3DE-4900-8EDB-E4F0E2135A57}" dt="2022-02-02T20:54:36.645" v="905"/>
          <ac:spMkLst>
            <pc:docMk/>
            <pc:sldMk cId="41914375" sldId="329"/>
            <ac:spMk id="6" creationId="{46451788-A9F0-4D94-8607-FE57FAC0303A}"/>
          </ac:spMkLst>
        </pc:spChg>
        <pc:graphicFrameChg chg="mod modGraphic">
          <ac:chgData name="Linda Feldman" userId="19db8b015c5a3e2a" providerId="LiveId" clId="{40284EAF-E3DE-4900-8EDB-E4F0E2135A57}" dt="2022-02-17T20:09:41.469" v="23310" actId="1076"/>
          <ac:graphicFrameMkLst>
            <pc:docMk/>
            <pc:sldMk cId="41914375" sldId="329"/>
            <ac:graphicFrameMk id="4" creationId="{CEA14940-DCB4-4325-96C7-E43AECD51593}"/>
          </ac:graphicFrameMkLst>
        </pc:graphicFrameChg>
        <pc:picChg chg="mod">
          <ac:chgData name="Linda Feldman" userId="19db8b015c5a3e2a" providerId="LiveId" clId="{40284EAF-E3DE-4900-8EDB-E4F0E2135A57}" dt="2022-02-17T20:09:47.142" v="23311" actId="1076"/>
          <ac:picMkLst>
            <pc:docMk/>
            <pc:sldMk cId="41914375" sldId="329"/>
            <ac:picMk id="2050" creationId="{9C3A0B6B-69C4-4D83-BA0C-4BB2D788665A}"/>
          </ac:picMkLst>
        </pc:picChg>
      </pc:sldChg>
      <pc:sldChg chg="modSp del mod ord">
        <pc:chgData name="Linda Feldman" userId="19db8b015c5a3e2a" providerId="LiveId" clId="{40284EAF-E3DE-4900-8EDB-E4F0E2135A57}" dt="2022-02-05T17:51:40.247" v="13136" actId="47"/>
        <pc:sldMkLst>
          <pc:docMk/>
          <pc:sldMk cId="3145265711" sldId="330"/>
        </pc:sldMkLst>
        <pc:spChg chg="mod">
          <ac:chgData name="Linda Feldman" userId="19db8b015c5a3e2a" providerId="LiveId" clId="{40284EAF-E3DE-4900-8EDB-E4F0E2135A57}" dt="2022-02-03T16:50:21.393" v="2046" actId="207"/>
          <ac:spMkLst>
            <pc:docMk/>
            <pc:sldMk cId="3145265711" sldId="330"/>
            <ac:spMk id="2" creationId="{EFA430CC-1945-4377-A086-165AE12BBB2E}"/>
          </ac:spMkLst>
        </pc:spChg>
        <pc:spChg chg="mod">
          <ac:chgData name="Linda Feldman" userId="19db8b015c5a3e2a" providerId="LiveId" clId="{40284EAF-E3DE-4900-8EDB-E4F0E2135A57}" dt="2022-02-05T17:50:45.937" v="13130" actId="27636"/>
          <ac:spMkLst>
            <pc:docMk/>
            <pc:sldMk cId="3145265711" sldId="330"/>
            <ac:spMk id="3" creationId="{77C5EB34-7164-4950-AC8B-E09607E22AC3}"/>
          </ac:spMkLst>
        </pc:spChg>
      </pc:sldChg>
      <pc:sldChg chg="addSp modSp add mod">
        <pc:chgData name="Linda Feldman" userId="19db8b015c5a3e2a" providerId="LiveId" clId="{40284EAF-E3DE-4900-8EDB-E4F0E2135A57}" dt="2022-02-09T21:29:02.638" v="21782" actId="113"/>
        <pc:sldMkLst>
          <pc:docMk/>
          <pc:sldMk cId="2408227334" sldId="331"/>
        </pc:sldMkLst>
        <pc:spChg chg="mod">
          <ac:chgData name="Linda Feldman" userId="19db8b015c5a3e2a" providerId="LiveId" clId="{40284EAF-E3DE-4900-8EDB-E4F0E2135A57}" dt="2022-02-09T21:29:02.638" v="21782" actId="113"/>
          <ac:spMkLst>
            <pc:docMk/>
            <pc:sldMk cId="2408227334" sldId="331"/>
            <ac:spMk id="2" creationId="{55E3643A-8DA7-4472-947F-BE325AB7C988}"/>
          </ac:spMkLst>
        </pc:spChg>
        <pc:spChg chg="mod">
          <ac:chgData name="Linda Feldman" userId="19db8b015c5a3e2a" providerId="LiveId" clId="{40284EAF-E3DE-4900-8EDB-E4F0E2135A57}" dt="2022-02-03T17:32:58.408" v="4634" actId="207"/>
          <ac:spMkLst>
            <pc:docMk/>
            <pc:sldMk cId="2408227334" sldId="331"/>
            <ac:spMk id="3" creationId="{9B4121AB-92E0-475D-952C-F998F4A6D25C}"/>
          </ac:spMkLst>
        </pc:spChg>
        <pc:spChg chg="add mod">
          <ac:chgData name="Linda Feldman" userId="19db8b015c5a3e2a" providerId="LiveId" clId="{40284EAF-E3DE-4900-8EDB-E4F0E2135A57}" dt="2022-02-06T15:15:17.832" v="19516"/>
          <ac:spMkLst>
            <pc:docMk/>
            <pc:sldMk cId="2408227334" sldId="331"/>
            <ac:spMk id="6" creationId="{3AA383A4-F987-4A4C-AAC0-BBE21C542731}"/>
          </ac:spMkLst>
        </pc:spChg>
      </pc:sldChg>
      <pc:sldChg chg="addSp modSp add mod">
        <pc:chgData name="Linda Feldman" userId="19db8b015c5a3e2a" providerId="LiveId" clId="{40284EAF-E3DE-4900-8EDB-E4F0E2135A57}" dt="2022-02-09T21:29:09.701" v="21784" actId="207"/>
        <pc:sldMkLst>
          <pc:docMk/>
          <pc:sldMk cId="3949455861" sldId="332"/>
        </pc:sldMkLst>
        <pc:spChg chg="mod">
          <ac:chgData name="Linda Feldman" userId="19db8b015c5a3e2a" providerId="LiveId" clId="{40284EAF-E3DE-4900-8EDB-E4F0E2135A57}" dt="2022-02-09T21:29:09.701" v="21784" actId="207"/>
          <ac:spMkLst>
            <pc:docMk/>
            <pc:sldMk cId="3949455861" sldId="332"/>
            <ac:spMk id="2" creationId="{C90E2874-CCC6-4426-9545-F5859EE543DF}"/>
          </ac:spMkLst>
        </pc:spChg>
        <pc:spChg chg="mod">
          <ac:chgData name="Linda Feldman" userId="19db8b015c5a3e2a" providerId="LiveId" clId="{40284EAF-E3DE-4900-8EDB-E4F0E2135A57}" dt="2022-02-03T17:32:54.209" v="4633" actId="207"/>
          <ac:spMkLst>
            <pc:docMk/>
            <pc:sldMk cId="3949455861" sldId="332"/>
            <ac:spMk id="3" creationId="{C9AC8F50-BB87-4808-89E1-981A379981CC}"/>
          </ac:spMkLst>
        </pc:spChg>
        <pc:spChg chg="add mod">
          <ac:chgData name="Linda Feldman" userId="19db8b015c5a3e2a" providerId="LiveId" clId="{40284EAF-E3DE-4900-8EDB-E4F0E2135A57}" dt="2022-02-06T15:15:22.086" v="19517"/>
          <ac:spMkLst>
            <pc:docMk/>
            <pc:sldMk cId="3949455861" sldId="332"/>
            <ac:spMk id="6" creationId="{5CF87074-292B-4E52-9051-EECC0BD838EE}"/>
          </ac:spMkLst>
        </pc:spChg>
      </pc:sldChg>
      <pc:sldChg chg="addSp delSp modSp add mod">
        <pc:chgData name="Linda Feldman" userId="19db8b015c5a3e2a" providerId="LiveId" clId="{40284EAF-E3DE-4900-8EDB-E4F0E2135A57}" dt="2022-02-09T21:29:49.022" v="21793" actId="1582"/>
        <pc:sldMkLst>
          <pc:docMk/>
          <pc:sldMk cId="1767905910" sldId="333"/>
        </pc:sldMkLst>
        <pc:spChg chg="mod">
          <ac:chgData name="Linda Feldman" userId="19db8b015c5a3e2a" providerId="LiveId" clId="{40284EAF-E3DE-4900-8EDB-E4F0E2135A57}" dt="2022-02-09T21:29:35.232" v="21791" actId="20577"/>
          <ac:spMkLst>
            <pc:docMk/>
            <pc:sldMk cId="1767905910" sldId="333"/>
            <ac:spMk id="2" creationId="{5D1EC022-27EF-4DD1-813F-4E9E89294AB1}"/>
          </ac:spMkLst>
        </pc:spChg>
        <pc:spChg chg="mod">
          <ac:chgData name="Linda Feldman" userId="19db8b015c5a3e2a" providerId="LiveId" clId="{40284EAF-E3DE-4900-8EDB-E4F0E2135A57}" dt="2022-02-03T21:33:22.342" v="7121" actId="20577"/>
          <ac:spMkLst>
            <pc:docMk/>
            <pc:sldMk cId="1767905910" sldId="333"/>
            <ac:spMk id="3" creationId="{220299B7-3EAB-48F9-B754-8AFE85DAC94A}"/>
          </ac:spMkLst>
        </pc:spChg>
        <pc:spChg chg="mod">
          <ac:chgData name="Linda Feldman" userId="19db8b015c5a3e2a" providerId="LiveId" clId="{40284EAF-E3DE-4900-8EDB-E4F0E2135A57}" dt="2022-02-09T21:29:49.022" v="21793" actId="1582"/>
          <ac:spMkLst>
            <pc:docMk/>
            <pc:sldMk cId="1767905910" sldId="333"/>
            <ac:spMk id="7" creationId="{9B779FA2-9549-4522-9329-8A13907E4270}"/>
          </ac:spMkLst>
        </pc:spChg>
        <pc:graphicFrameChg chg="add mod modGraphic">
          <ac:chgData name="Linda Feldman" userId="19db8b015c5a3e2a" providerId="LiveId" clId="{40284EAF-E3DE-4900-8EDB-E4F0E2135A57}" dt="2022-02-06T15:31:21.809" v="20259" actId="113"/>
          <ac:graphicFrameMkLst>
            <pc:docMk/>
            <pc:sldMk cId="1767905910" sldId="333"/>
            <ac:graphicFrameMk id="5" creationId="{FECEE660-74AC-41D2-9F96-11A30AF5C8C6}"/>
          </ac:graphicFrameMkLst>
        </pc:graphicFrameChg>
        <pc:graphicFrameChg chg="del modGraphic">
          <ac:chgData name="Linda Feldman" userId="19db8b015c5a3e2a" providerId="LiveId" clId="{40284EAF-E3DE-4900-8EDB-E4F0E2135A57}" dt="2022-02-03T21:20:38.155" v="6556" actId="478"/>
          <ac:graphicFrameMkLst>
            <pc:docMk/>
            <pc:sldMk cId="1767905910" sldId="333"/>
            <ac:graphicFrameMk id="6" creationId="{C391D3B4-63A2-4B3C-9B4C-E34C458C7EBE}"/>
          </ac:graphicFrameMkLst>
        </pc:graphicFrameChg>
      </pc:sldChg>
      <pc:sldChg chg="modSp add mod ord">
        <pc:chgData name="Linda Feldman" userId="19db8b015c5a3e2a" providerId="LiveId" clId="{40284EAF-E3DE-4900-8EDB-E4F0E2135A57}" dt="2022-02-17T20:27:32.991" v="23531" actId="14100"/>
        <pc:sldMkLst>
          <pc:docMk/>
          <pc:sldMk cId="3196006383" sldId="334"/>
        </pc:sldMkLst>
        <pc:spChg chg="mod">
          <ac:chgData name="Linda Feldman" userId="19db8b015c5a3e2a" providerId="LiveId" clId="{40284EAF-E3DE-4900-8EDB-E4F0E2135A57}" dt="2022-02-17T20:27:29.443" v="23530" actId="14100"/>
          <ac:spMkLst>
            <pc:docMk/>
            <pc:sldMk cId="3196006383" sldId="334"/>
            <ac:spMk id="2" creationId="{A0C7EB98-4036-4399-B222-23F16125AA15}"/>
          </ac:spMkLst>
        </pc:spChg>
        <pc:spChg chg="mod">
          <ac:chgData name="Linda Feldman" userId="19db8b015c5a3e2a" providerId="LiveId" clId="{40284EAF-E3DE-4900-8EDB-E4F0E2135A57}" dt="2022-02-17T20:27:32.991" v="23531" actId="14100"/>
          <ac:spMkLst>
            <pc:docMk/>
            <pc:sldMk cId="3196006383" sldId="334"/>
            <ac:spMk id="3" creationId="{5EBFB2C6-F645-4BBB-B58F-6718D58EA118}"/>
          </ac:spMkLst>
        </pc:spChg>
      </pc:sldChg>
      <pc:sldChg chg="modSp add mod ord">
        <pc:chgData name="Linda Feldman" userId="19db8b015c5a3e2a" providerId="LiveId" clId="{40284EAF-E3DE-4900-8EDB-E4F0E2135A57}" dt="2022-02-17T20:43:21.897" v="23785" actId="5793"/>
        <pc:sldMkLst>
          <pc:docMk/>
          <pc:sldMk cId="226201654" sldId="335"/>
        </pc:sldMkLst>
        <pc:spChg chg="mod">
          <ac:chgData name="Linda Feldman" userId="19db8b015c5a3e2a" providerId="LiveId" clId="{40284EAF-E3DE-4900-8EDB-E4F0E2135A57}" dt="2022-02-17T20:29:46.347" v="23576" actId="20577"/>
          <ac:spMkLst>
            <pc:docMk/>
            <pc:sldMk cId="226201654" sldId="335"/>
            <ac:spMk id="2" creationId="{A0C7EB98-4036-4399-B222-23F16125AA15}"/>
          </ac:spMkLst>
        </pc:spChg>
        <pc:spChg chg="mod">
          <ac:chgData name="Linda Feldman" userId="19db8b015c5a3e2a" providerId="LiveId" clId="{40284EAF-E3DE-4900-8EDB-E4F0E2135A57}" dt="2022-02-17T20:43:21.897" v="23785" actId="5793"/>
          <ac:spMkLst>
            <pc:docMk/>
            <pc:sldMk cId="226201654" sldId="335"/>
            <ac:spMk id="3" creationId="{5EBFB2C6-F645-4BBB-B58F-6718D58EA118}"/>
          </ac:spMkLst>
        </pc:spChg>
      </pc:sldChg>
      <pc:sldChg chg="modSp add mod ord">
        <pc:chgData name="Linda Feldman" userId="19db8b015c5a3e2a" providerId="LiveId" clId="{40284EAF-E3DE-4900-8EDB-E4F0E2135A57}" dt="2022-02-17T20:45:05.836" v="23800" actId="207"/>
        <pc:sldMkLst>
          <pc:docMk/>
          <pc:sldMk cId="445279086" sldId="336"/>
        </pc:sldMkLst>
        <pc:spChg chg="mod">
          <ac:chgData name="Linda Feldman" userId="19db8b015c5a3e2a" providerId="LiveId" clId="{40284EAF-E3DE-4900-8EDB-E4F0E2135A57}" dt="2022-02-09T21:21:14.161" v="21654" actId="207"/>
          <ac:spMkLst>
            <pc:docMk/>
            <pc:sldMk cId="445279086" sldId="336"/>
            <ac:spMk id="2" creationId="{A0C7EB98-4036-4399-B222-23F16125AA15}"/>
          </ac:spMkLst>
        </pc:spChg>
        <pc:spChg chg="mod">
          <ac:chgData name="Linda Feldman" userId="19db8b015c5a3e2a" providerId="LiveId" clId="{40284EAF-E3DE-4900-8EDB-E4F0E2135A57}" dt="2022-02-17T20:45:05.836" v="23800" actId="207"/>
          <ac:spMkLst>
            <pc:docMk/>
            <pc:sldMk cId="445279086" sldId="336"/>
            <ac:spMk id="3" creationId="{5EBFB2C6-F645-4BBB-B58F-6718D58EA118}"/>
          </ac:spMkLst>
        </pc:spChg>
      </pc:sldChg>
      <pc:sldChg chg="modSp add mod ord">
        <pc:chgData name="Linda Feldman" userId="19db8b015c5a3e2a" providerId="LiveId" clId="{40284EAF-E3DE-4900-8EDB-E4F0E2135A57}" dt="2022-02-17T20:44:59.535" v="23799" actId="207"/>
        <pc:sldMkLst>
          <pc:docMk/>
          <pc:sldMk cId="106227815" sldId="337"/>
        </pc:sldMkLst>
        <pc:spChg chg="mod">
          <ac:chgData name="Linda Feldman" userId="19db8b015c5a3e2a" providerId="LiveId" clId="{40284EAF-E3DE-4900-8EDB-E4F0E2135A57}" dt="2022-02-09T21:21:09.823" v="21653" actId="207"/>
          <ac:spMkLst>
            <pc:docMk/>
            <pc:sldMk cId="106227815" sldId="337"/>
            <ac:spMk id="2" creationId="{A0C7EB98-4036-4399-B222-23F16125AA15}"/>
          </ac:spMkLst>
        </pc:spChg>
        <pc:spChg chg="mod">
          <ac:chgData name="Linda Feldman" userId="19db8b015c5a3e2a" providerId="LiveId" clId="{40284EAF-E3DE-4900-8EDB-E4F0E2135A57}" dt="2022-02-17T20:44:59.535" v="23799" actId="207"/>
          <ac:spMkLst>
            <pc:docMk/>
            <pc:sldMk cId="106227815" sldId="337"/>
            <ac:spMk id="3" creationId="{5EBFB2C6-F645-4BBB-B58F-6718D58EA118}"/>
          </ac:spMkLst>
        </pc:spChg>
      </pc:sldChg>
      <pc:sldChg chg="modSp add del mod">
        <pc:chgData name="Linda Feldman" userId="19db8b015c5a3e2a" providerId="LiveId" clId="{40284EAF-E3DE-4900-8EDB-E4F0E2135A57}" dt="2022-02-05T21:34:35.344" v="18201" actId="47"/>
        <pc:sldMkLst>
          <pc:docMk/>
          <pc:sldMk cId="65827281" sldId="338"/>
        </pc:sldMkLst>
        <pc:spChg chg="mod">
          <ac:chgData name="Linda Feldman" userId="19db8b015c5a3e2a" providerId="LiveId" clId="{40284EAF-E3DE-4900-8EDB-E4F0E2135A57}" dt="2022-02-03T16:50:02.780" v="2044" actId="207"/>
          <ac:spMkLst>
            <pc:docMk/>
            <pc:sldMk cId="65827281" sldId="338"/>
            <ac:spMk id="2" creationId="{A0C7EB98-4036-4399-B222-23F16125AA15}"/>
          </ac:spMkLst>
        </pc:spChg>
        <pc:spChg chg="mod">
          <ac:chgData name="Linda Feldman" userId="19db8b015c5a3e2a" providerId="LiveId" clId="{40284EAF-E3DE-4900-8EDB-E4F0E2135A57}" dt="2022-02-05T21:32:04.141" v="18149" actId="21"/>
          <ac:spMkLst>
            <pc:docMk/>
            <pc:sldMk cId="65827281" sldId="338"/>
            <ac:spMk id="3" creationId="{5EBFB2C6-F645-4BBB-B58F-6718D58EA118}"/>
          </ac:spMkLst>
        </pc:spChg>
      </pc:sldChg>
      <pc:sldChg chg="modSp add mod ord">
        <pc:chgData name="Linda Feldman" userId="19db8b015c5a3e2a" providerId="LiveId" clId="{40284EAF-E3DE-4900-8EDB-E4F0E2135A57}" dt="2022-02-17T20:45:11.009" v="23801" actId="207"/>
        <pc:sldMkLst>
          <pc:docMk/>
          <pc:sldMk cId="249176794" sldId="339"/>
        </pc:sldMkLst>
        <pc:spChg chg="mod">
          <ac:chgData name="Linda Feldman" userId="19db8b015c5a3e2a" providerId="LiveId" clId="{40284EAF-E3DE-4900-8EDB-E4F0E2135A57}" dt="2022-02-09T21:21:19.187" v="21655" actId="207"/>
          <ac:spMkLst>
            <pc:docMk/>
            <pc:sldMk cId="249176794" sldId="339"/>
            <ac:spMk id="2" creationId="{A0C7EB98-4036-4399-B222-23F16125AA15}"/>
          </ac:spMkLst>
        </pc:spChg>
        <pc:spChg chg="mod">
          <ac:chgData name="Linda Feldman" userId="19db8b015c5a3e2a" providerId="LiveId" clId="{40284EAF-E3DE-4900-8EDB-E4F0E2135A57}" dt="2022-02-17T20:45:11.009" v="23801" actId="207"/>
          <ac:spMkLst>
            <pc:docMk/>
            <pc:sldMk cId="249176794" sldId="339"/>
            <ac:spMk id="3" creationId="{5EBFB2C6-F645-4BBB-B58F-6718D58EA118}"/>
          </ac:spMkLst>
        </pc:spChg>
      </pc:sldChg>
      <pc:sldChg chg="modSp add del mod">
        <pc:chgData name="Linda Feldman" userId="19db8b015c5a3e2a" providerId="LiveId" clId="{40284EAF-E3DE-4900-8EDB-E4F0E2135A57}" dt="2022-02-03T20:47:59.880" v="5933" actId="47"/>
        <pc:sldMkLst>
          <pc:docMk/>
          <pc:sldMk cId="3164135886" sldId="340"/>
        </pc:sldMkLst>
        <pc:spChg chg="mod">
          <ac:chgData name="Linda Feldman" userId="19db8b015c5a3e2a" providerId="LiveId" clId="{40284EAF-E3DE-4900-8EDB-E4F0E2135A57}" dt="2022-02-03T16:49:12.096" v="2034" actId="207"/>
          <ac:spMkLst>
            <pc:docMk/>
            <pc:sldMk cId="3164135886" sldId="340"/>
            <ac:spMk id="2" creationId="{A0C7EB98-4036-4399-B222-23F16125AA15}"/>
          </ac:spMkLst>
        </pc:spChg>
        <pc:spChg chg="mod">
          <ac:chgData name="Linda Feldman" userId="19db8b015c5a3e2a" providerId="LiveId" clId="{40284EAF-E3DE-4900-8EDB-E4F0E2135A57}" dt="2022-02-03T20:47:26.593" v="5925" actId="21"/>
          <ac:spMkLst>
            <pc:docMk/>
            <pc:sldMk cId="3164135886" sldId="340"/>
            <ac:spMk id="3" creationId="{5EBFB2C6-F645-4BBB-B58F-6718D58EA118}"/>
          </ac:spMkLst>
        </pc:spChg>
      </pc:sldChg>
      <pc:sldChg chg="modSp add mod">
        <pc:chgData name="Linda Feldman" userId="19db8b015c5a3e2a" providerId="LiveId" clId="{40284EAF-E3DE-4900-8EDB-E4F0E2135A57}" dt="2022-02-17T20:42:57.505" v="23781" actId="2711"/>
        <pc:sldMkLst>
          <pc:docMk/>
          <pc:sldMk cId="1333732866" sldId="341"/>
        </pc:sldMkLst>
        <pc:spChg chg="mod">
          <ac:chgData name="Linda Feldman" userId="19db8b015c5a3e2a" providerId="LiveId" clId="{40284EAF-E3DE-4900-8EDB-E4F0E2135A57}" dt="2022-02-17T20:30:02.788" v="23592" actId="20577"/>
          <ac:spMkLst>
            <pc:docMk/>
            <pc:sldMk cId="1333732866" sldId="341"/>
            <ac:spMk id="2" creationId="{A0C7EB98-4036-4399-B222-23F16125AA15}"/>
          </ac:spMkLst>
        </pc:spChg>
        <pc:spChg chg="mod">
          <ac:chgData name="Linda Feldman" userId="19db8b015c5a3e2a" providerId="LiveId" clId="{40284EAF-E3DE-4900-8EDB-E4F0E2135A57}" dt="2022-02-17T20:42:57.505" v="23781" actId="2711"/>
          <ac:spMkLst>
            <pc:docMk/>
            <pc:sldMk cId="1333732866" sldId="341"/>
            <ac:spMk id="3" creationId="{5EBFB2C6-F645-4BBB-B58F-6718D58EA118}"/>
          </ac:spMkLst>
        </pc:spChg>
      </pc:sldChg>
      <pc:sldChg chg="modSp add mod">
        <pc:chgData name="Linda Feldman" userId="19db8b015c5a3e2a" providerId="LiveId" clId="{40284EAF-E3DE-4900-8EDB-E4F0E2135A57}" dt="2022-02-17T20:42:44.749" v="23780" actId="2711"/>
        <pc:sldMkLst>
          <pc:docMk/>
          <pc:sldMk cId="539037194" sldId="342"/>
        </pc:sldMkLst>
        <pc:spChg chg="mod">
          <ac:chgData name="Linda Feldman" userId="19db8b015c5a3e2a" providerId="LiveId" clId="{40284EAF-E3DE-4900-8EDB-E4F0E2135A57}" dt="2022-02-17T20:30:10.259" v="23599" actId="20577"/>
          <ac:spMkLst>
            <pc:docMk/>
            <pc:sldMk cId="539037194" sldId="342"/>
            <ac:spMk id="2" creationId="{A0C7EB98-4036-4399-B222-23F16125AA15}"/>
          </ac:spMkLst>
        </pc:spChg>
        <pc:spChg chg="mod">
          <ac:chgData name="Linda Feldman" userId="19db8b015c5a3e2a" providerId="LiveId" clId="{40284EAF-E3DE-4900-8EDB-E4F0E2135A57}" dt="2022-02-17T20:42:44.749" v="23780" actId="2711"/>
          <ac:spMkLst>
            <pc:docMk/>
            <pc:sldMk cId="539037194" sldId="342"/>
            <ac:spMk id="3" creationId="{5EBFB2C6-F645-4BBB-B58F-6718D58EA118}"/>
          </ac:spMkLst>
        </pc:spChg>
      </pc:sldChg>
      <pc:sldChg chg="modSp add del mod">
        <pc:chgData name="Linda Feldman" userId="19db8b015c5a3e2a" providerId="LiveId" clId="{40284EAF-E3DE-4900-8EDB-E4F0E2135A57}" dt="2022-02-03T17:44:36.029" v="5111" actId="47"/>
        <pc:sldMkLst>
          <pc:docMk/>
          <pc:sldMk cId="2945150763" sldId="343"/>
        </pc:sldMkLst>
        <pc:spChg chg="mod">
          <ac:chgData name="Linda Feldman" userId="19db8b015c5a3e2a" providerId="LiveId" clId="{40284EAF-E3DE-4900-8EDB-E4F0E2135A57}" dt="2022-02-03T16:45:54.459" v="2013" actId="20577"/>
          <ac:spMkLst>
            <pc:docMk/>
            <pc:sldMk cId="2945150763" sldId="343"/>
            <ac:spMk id="2" creationId="{A0C7EB98-4036-4399-B222-23F16125AA15}"/>
          </ac:spMkLst>
        </pc:spChg>
      </pc:sldChg>
      <pc:sldChg chg="modSp add mod ord">
        <pc:chgData name="Linda Feldman" userId="19db8b015c5a3e2a" providerId="LiveId" clId="{40284EAF-E3DE-4900-8EDB-E4F0E2135A57}" dt="2022-02-17T20:12:46.532" v="23342" actId="27636"/>
        <pc:sldMkLst>
          <pc:docMk/>
          <pc:sldMk cId="2023538517" sldId="344"/>
        </pc:sldMkLst>
        <pc:spChg chg="mod">
          <ac:chgData name="Linda Feldman" userId="19db8b015c5a3e2a" providerId="LiveId" clId="{40284EAF-E3DE-4900-8EDB-E4F0E2135A57}" dt="2022-02-09T21:19:31.794" v="21638" actId="20577"/>
          <ac:spMkLst>
            <pc:docMk/>
            <pc:sldMk cId="2023538517" sldId="344"/>
            <ac:spMk id="2" creationId="{A0C7EB98-4036-4399-B222-23F16125AA15}"/>
          </ac:spMkLst>
        </pc:spChg>
        <pc:spChg chg="mod">
          <ac:chgData name="Linda Feldman" userId="19db8b015c5a3e2a" providerId="LiveId" clId="{40284EAF-E3DE-4900-8EDB-E4F0E2135A57}" dt="2022-02-17T20:12:46.532" v="23341" actId="27636"/>
          <ac:spMkLst>
            <pc:docMk/>
            <pc:sldMk cId="2023538517" sldId="344"/>
            <ac:spMk id="3" creationId="{5EBFB2C6-F645-4BBB-B58F-6718D58EA118}"/>
          </ac:spMkLst>
        </pc:spChg>
        <pc:spChg chg="mod">
          <ac:chgData name="Linda Feldman" userId="19db8b015c5a3e2a" providerId="LiveId" clId="{40284EAF-E3DE-4900-8EDB-E4F0E2135A57}" dt="2022-02-17T20:12:46.532" v="23342" actId="27636"/>
          <ac:spMkLst>
            <pc:docMk/>
            <pc:sldMk cId="2023538517" sldId="344"/>
            <ac:spMk id="5" creationId="{E32FEB9C-0F70-48B9-AFCF-D6D8A0E521E5}"/>
          </ac:spMkLst>
        </pc:spChg>
      </pc:sldChg>
      <pc:sldChg chg="addSp delSp modSp add del mod">
        <pc:chgData name="Linda Feldman" userId="19db8b015c5a3e2a" providerId="LiveId" clId="{40284EAF-E3DE-4900-8EDB-E4F0E2135A57}" dt="2022-02-05T18:42:12.649" v="14087" actId="47"/>
        <pc:sldMkLst>
          <pc:docMk/>
          <pc:sldMk cId="977605311" sldId="345"/>
        </pc:sldMkLst>
        <pc:spChg chg="mod">
          <ac:chgData name="Linda Feldman" userId="19db8b015c5a3e2a" providerId="LiveId" clId="{40284EAF-E3DE-4900-8EDB-E4F0E2135A57}" dt="2022-02-03T20:38:23.746" v="5405" actId="20577"/>
          <ac:spMkLst>
            <pc:docMk/>
            <pc:sldMk cId="977605311" sldId="345"/>
            <ac:spMk id="2" creationId="{65D1DEA7-35EF-459D-948E-0767ECAA369F}"/>
          </ac:spMkLst>
        </pc:spChg>
        <pc:spChg chg="del mod">
          <ac:chgData name="Linda Feldman" userId="19db8b015c5a3e2a" providerId="LiveId" clId="{40284EAF-E3DE-4900-8EDB-E4F0E2135A57}" dt="2022-02-03T17:13:25.399" v="3593" actId="478"/>
          <ac:spMkLst>
            <pc:docMk/>
            <pc:sldMk cId="977605311" sldId="345"/>
            <ac:spMk id="3" creationId="{ED1A5A95-3E22-48AE-A5A8-904652E98FE0}"/>
          </ac:spMkLst>
        </pc:spChg>
        <pc:spChg chg="add mod">
          <ac:chgData name="Linda Feldman" userId="19db8b015c5a3e2a" providerId="LiveId" clId="{40284EAF-E3DE-4900-8EDB-E4F0E2135A57}" dt="2022-02-03T21:05:15.266" v="6380" actId="27636"/>
          <ac:spMkLst>
            <pc:docMk/>
            <pc:sldMk cId="977605311" sldId="345"/>
            <ac:spMk id="7" creationId="{6FB614C1-D34B-462D-9798-A0C636FF557B}"/>
          </ac:spMkLst>
        </pc:spChg>
      </pc:sldChg>
      <pc:sldChg chg="modSp add mod">
        <pc:chgData name="Linda Feldman" userId="19db8b015c5a3e2a" providerId="LiveId" clId="{40284EAF-E3DE-4900-8EDB-E4F0E2135A57}" dt="2022-02-17T20:30:56.467" v="23615" actId="114"/>
        <pc:sldMkLst>
          <pc:docMk/>
          <pc:sldMk cId="3544287792" sldId="346"/>
        </pc:sldMkLst>
        <pc:spChg chg="mod">
          <ac:chgData name="Linda Feldman" userId="19db8b015c5a3e2a" providerId="LiveId" clId="{40284EAF-E3DE-4900-8EDB-E4F0E2135A57}" dt="2022-02-17T20:30:17.737" v="23610" actId="20577"/>
          <ac:spMkLst>
            <pc:docMk/>
            <pc:sldMk cId="3544287792" sldId="346"/>
            <ac:spMk id="2" creationId="{A0C7EB98-4036-4399-B222-23F16125AA15}"/>
          </ac:spMkLst>
        </pc:spChg>
        <pc:spChg chg="mod">
          <ac:chgData name="Linda Feldman" userId="19db8b015c5a3e2a" providerId="LiveId" clId="{40284EAF-E3DE-4900-8EDB-E4F0E2135A57}" dt="2022-02-17T20:30:56.467" v="23615" actId="114"/>
          <ac:spMkLst>
            <pc:docMk/>
            <pc:sldMk cId="3544287792" sldId="346"/>
            <ac:spMk id="3" creationId="{5EBFB2C6-F645-4BBB-B58F-6718D58EA118}"/>
          </ac:spMkLst>
        </pc:spChg>
      </pc:sldChg>
      <pc:sldChg chg="modSp add mod ord">
        <pc:chgData name="Linda Feldman" userId="19db8b015c5a3e2a" providerId="LiveId" clId="{40284EAF-E3DE-4900-8EDB-E4F0E2135A57}" dt="2022-02-17T20:48:00.607" v="23822" actId="20577"/>
        <pc:sldMkLst>
          <pc:docMk/>
          <pc:sldMk cId="3971481145" sldId="396"/>
        </pc:sldMkLst>
        <pc:spChg chg="mod">
          <ac:chgData name="Linda Feldman" userId="19db8b015c5a3e2a" providerId="LiveId" clId="{40284EAF-E3DE-4900-8EDB-E4F0E2135A57}" dt="2022-02-09T21:21:35.119" v="21659" actId="207"/>
          <ac:spMkLst>
            <pc:docMk/>
            <pc:sldMk cId="3971481145" sldId="396"/>
            <ac:spMk id="2" creationId="{679E9F0E-C393-4439-8ECA-CB4227A85E7E}"/>
          </ac:spMkLst>
        </pc:spChg>
        <pc:spChg chg="mod">
          <ac:chgData name="Linda Feldman" userId="19db8b015c5a3e2a" providerId="LiveId" clId="{40284EAF-E3DE-4900-8EDB-E4F0E2135A57}" dt="2022-02-17T20:48:00.607" v="23822" actId="20577"/>
          <ac:spMkLst>
            <pc:docMk/>
            <pc:sldMk cId="3971481145" sldId="396"/>
            <ac:spMk id="5" creationId="{A9A71428-0948-4AAE-9907-9DE282F2E78C}"/>
          </ac:spMkLst>
        </pc:spChg>
        <pc:picChg chg="mod">
          <ac:chgData name="Linda Feldman" userId="19db8b015c5a3e2a" providerId="LiveId" clId="{40284EAF-E3DE-4900-8EDB-E4F0E2135A57}" dt="2022-02-17T20:47:01.166" v="23812" actId="1076"/>
          <ac:picMkLst>
            <pc:docMk/>
            <pc:sldMk cId="3971481145" sldId="396"/>
            <ac:picMk id="3074" creationId="{58B6FB4A-4A1F-407F-9C2F-A1A6D8A6CFB2}"/>
          </ac:picMkLst>
        </pc:picChg>
      </pc:sldChg>
      <pc:sldChg chg="modSp add mod">
        <pc:chgData name="Linda Feldman" userId="19db8b015c5a3e2a" providerId="LiveId" clId="{40284EAF-E3DE-4900-8EDB-E4F0E2135A57}" dt="2022-02-17T20:44:42.276" v="23796" actId="113"/>
        <pc:sldMkLst>
          <pc:docMk/>
          <pc:sldMk cId="2507443160" sldId="397"/>
        </pc:sldMkLst>
        <pc:spChg chg="mod">
          <ac:chgData name="Linda Feldman" userId="19db8b015c5a3e2a" providerId="LiveId" clId="{40284EAF-E3DE-4900-8EDB-E4F0E2135A57}" dt="2022-02-17T20:44:33.938" v="23795" actId="14100"/>
          <ac:spMkLst>
            <pc:docMk/>
            <pc:sldMk cId="2507443160" sldId="397"/>
            <ac:spMk id="2" creationId="{65D1DEA7-35EF-459D-948E-0767ECAA369F}"/>
          </ac:spMkLst>
        </pc:spChg>
        <pc:spChg chg="mod">
          <ac:chgData name="Linda Feldman" userId="19db8b015c5a3e2a" providerId="LiveId" clId="{40284EAF-E3DE-4900-8EDB-E4F0E2135A57}" dt="2022-02-17T20:44:42.276" v="23796" actId="113"/>
          <ac:spMkLst>
            <pc:docMk/>
            <pc:sldMk cId="2507443160" sldId="397"/>
            <ac:spMk id="7" creationId="{6FB614C1-D34B-462D-9798-A0C636FF557B}"/>
          </ac:spMkLst>
        </pc:spChg>
      </pc:sldChg>
      <pc:sldChg chg="addSp delSp modSp add mod">
        <pc:chgData name="Linda Feldman" userId="19db8b015c5a3e2a" providerId="LiveId" clId="{40284EAF-E3DE-4900-8EDB-E4F0E2135A57}" dt="2022-02-23T20:04:56.087" v="23823" actId="1076"/>
        <pc:sldMkLst>
          <pc:docMk/>
          <pc:sldMk cId="3306487743" sldId="398"/>
        </pc:sldMkLst>
        <pc:spChg chg="add del mod">
          <ac:chgData name="Linda Feldman" userId="19db8b015c5a3e2a" providerId="LiveId" clId="{40284EAF-E3DE-4900-8EDB-E4F0E2135A57}" dt="2022-02-09T21:21:42.859" v="21661" actId="207"/>
          <ac:spMkLst>
            <pc:docMk/>
            <pc:sldMk cId="3306487743" sldId="398"/>
            <ac:spMk id="2" creationId="{A0C7EB98-4036-4399-B222-23F16125AA15}"/>
          </ac:spMkLst>
        </pc:spChg>
        <pc:spChg chg="mod">
          <ac:chgData name="Linda Feldman" userId="19db8b015c5a3e2a" providerId="LiveId" clId="{40284EAF-E3DE-4900-8EDB-E4F0E2135A57}" dt="2022-02-23T20:04:56.087" v="23823" actId="1076"/>
          <ac:spMkLst>
            <pc:docMk/>
            <pc:sldMk cId="3306487743" sldId="398"/>
            <ac:spMk id="3" creationId="{5EBFB2C6-F645-4BBB-B58F-6718D58EA118}"/>
          </ac:spMkLst>
        </pc:spChg>
        <pc:spChg chg="add del mod">
          <ac:chgData name="Linda Feldman" userId="19db8b015c5a3e2a" providerId="LiveId" clId="{40284EAF-E3DE-4900-8EDB-E4F0E2135A57}" dt="2022-02-06T15:10:26.956" v="19496"/>
          <ac:spMkLst>
            <pc:docMk/>
            <pc:sldMk cId="3306487743" sldId="398"/>
            <ac:spMk id="5" creationId="{C63A2A5A-6BB4-465E-9ED0-E07C53FA85D8}"/>
          </ac:spMkLst>
        </pc:spChg>
        <pc:spChg chg="add mod">
          <ac:chgData name="Linda Feldman" userId="19db8b015c5a3e2a" providerId="LiveId" clId="{40284EAF-E3DE-4900-8EDB-E4F0E2135A57}" dt="2022-02-06T15:10:30.755" v="19497"/>
          <ac:spMkLst>
            <pc:docMk/>
            <pc:sldMk cId="3306487743" sldId="398"/>
            <ac:spMk id="6" creationId="{C44F6E85-53F4-4127-A654-6815094BF260}"/>
          </ac:spMkLst>
        </pc:spChg>
      </pc:sldChg>
      <pc:sldChg chg="addSp modSp add mod">
        <pc:chgData name="Linda Feldman" userId="19db8b015c5a3e2a" providerId="LiveId" clId="{40284EAF-E3DE-4900-8EDB-E4F0E2135A57}" dt="2022-02-09T21:21:39.639" v="21660" actId="207"/>
        <pc:sldMkLst>
          <pc:docMk/>
          <pc:sldMk cId="259720298" sldId="399"/>
        </pc:sldMkLst>
        <pc:spChg chg="mod">
          <ac:chgData name="Linda Feldman" userId="19db8b015c5a3e2a" providerId="LiveId" clId="{40284EAF-E3DE-4900-8EDB-E4F0E2135A57}" dt="2022-02-09T21:21:39.639" v="21660" actId="207"/>
          <ac:spMkLst>
            <pc:docMk/>
            <pc:sldMk cId="259720298" sldId="399"/>
            <ac:spMk id="2" creationId="{A0C7EB98-4036-4399-B222-23F16125AA15}"/>
          </ac:spMkLst>
        </pc:spChg>
        <pc:spChg chg="mod">
          <ac:chgData name="Linda Feldman" userId="19db8b015c5a3e2a" providerId="LiveId" clId="{40284EAF-E3DE-4900-8EDB-E4F0E2135A57}" dt="2022-02-05T21:50:14.801" v="18724" actId="207"/>
          <ac:spMkLst>
            <pc:docMk/>
            <pc:sldMk cId="259720298" sldId="399"/>
            <ac:spMk id="3" creationId="{5EBFB2C6-F645-4BBB-B58F-6718D58EA118}"/>
          </ac:spMkLst>
        </pc:spChg>
        <pc:spChg chg="add mod">
          <ac:chgData name="Linda Feldman" userId="19db8b015c5a3e2a" providerId="LiveId" clId="{40284EAF-E3DE-4900-8EDB-E4F0E2135A57}" dt="2022-02-06T15:10:12.203" v="19494" actId="207"/>
          <ac:spMkLst>
            <pc:docMk/>
            <pc:sldMk cId="259720298" sldId="399"/>
            <ac:spMk id="5" creationId="{7011487E-B6A8-461F-B18C-1578A5FAC84C}"/>
          </ac:spMkLst>
        </pc:spChg>
      </pc:sldChg>
      <pc:sldChg chg="modSp add del mod">
        <pc:chgData name="Linda Feldman" userId="19db8b015c5a3e2a" providerId="LiveId" clId="{40284EAF-E3DE-4900-8EDB-E4F0E2135A57}" dt="2022-02-05T21:37:09.155" v="18207" actId="47"/>
        <pc:sldMkLst>
          <pc:docMk/>
          <pc:sldMk cId="2478411374" sldId="400"/>
        </pc:sldMkLst>
        <pc:spChg chg="mod">
          <ac:chgData name="Linda Feldman" userId="19db8b015c5a3e2a" providerId="LiveId" clId="{40284EAF-E3DE-4900-8EDB-E4F0E2135A57}" dt="2022-02-05T21:36:35.143" v="18205" actId="27636"/>
          <ac:spMkLst>
            <pc:docMk/>
            <pc:sldMk cId="2478411374" sldId="400"/>
            <ac:spMk id="3" creationId="{5EBFB2C6-F645-4BBB-B58F-6718D58EA118}"/>
          </ac:spMkLst>
        </pc:spChg>
      </pc:sldChg>
      <pc:sldChg chg="addSp modSp add mod ord">
        <pc:chgData name="Linda Feldman" userId="19db8b015c5a3e2a" providerId="LiveId" clId="{40284EAF-E3DE-4900-8EDB-E4F0E2135A57}" dt="2022-02-09T21:21:50.263" v="21663" actId="207"/>
        <pc:sldMkLst>
          <pc:docMk/>
          <pc:sldMk cId="3775023702" sldId="401"/>
        </pc:sldMkLst>
        <pc:spChg chg="mod">
          <ac:chgData name="Linda Feldman" userId="19db8b015c5a3e2a" providerId="LiveId" clId="{40284EAF-E3DE-4900-8EDB-E4F0E2135A57}" dt="2022-02-09T21:21:50.263" v="21663" actId="207"/>
          <ac:spMkLst>
            <pc:docMk/>
            <pc:sldMk cId="3775023702" sldId="401"/>
            <ac:spMk id="2" creationId="{A0C7EB98-4036-4399-B222-23F16125AA15}"/>
          </ac:spMkLst>
        </pc:spChg>
        <pc:spChg chg="mod">
          <ac:chgData name="Linda Feldman" userId="19db8b015c5a3e2a" providerId="LiveId" clId="{40284EAF-E3DE-4900-8EDB-E4F0E2135A57}" dt="2022-02-05T21:50:27.680" v="18727" actId="207"/>
          <ac:spMkLst>
            <pc:docMk/>
            <pc:sldMk cId="3775023702" sldId="401"/>
            <ac:spMk id="3" creationId="{5EBFB2C6-F645-4BBB-B58F-6718D58EA118}"/>
          </ac:spMkLst>
        </pc:spChg>
        <pc:spChg chg="add mod">
          <ac:chgData name="Linda Feldman" userId="19db8b015c5a3e2a" providerId="LiveId" clId="{40284EAF-E3DE-4900-8EDB-E4F0E2135A57}" dt="2022-02-06T15:10:40.716" v="19499"/>
          <ac:spMkLst>
            <pc:docMk/>
            <pc:sldMk cId="3775023702" sldId="401"/>
            <ac:spMk id="5" creationId="{907058F3-1B8A-48AC-A71D-1F261726E98B}"/>
          </ac:spMkLst>
        </pc:spChg>
      </pc:sldChg>
      <pc:sldChg chg="addSp modSp add del mod ord">
        <pc:chgData name="Linda Feldman" userId="19db8b015c5a3e2a" providerId="LiveId" clId="{40284EAF-E3DE-4900-8EDB-E4F0E2135A57}" dt="2022-02-05T19:56:47.541" v="16250" actId="47"/>
        <pc:sldMkLst>
          <pc:docMk/>
          <pc:sldMk cId="415132325" sldId="402"/>
        </pc:sldMkLst>
        <pc:spChg chg="mod">
          <ac:chgData name="Linda Feldman" userId="19db8b015c5a3e2a" providerId="LiveId" clId="{40284EAF-E3DE-4900-8EDB-E4F0E2135A57}" dt="2022-02-03T22:19:26.157" v="7411" actId="2711"/>
          <ac:spMkLst>
            <pc:docMk/>
            <pc:sldMk cId="415132325" sldId="402"/>
            <ac:spMk id="2" creationId="{A0C7EB98-4036-4399-B222-23F16125AA15}"/>
          </ac:spMkLst>
        </pc:spChg>
        <pc:spChg chg="mod">
          <ac:chgData name="Linda Feldman" userId="19db8b015c5a3e2a" providerId="LiveId" clId="{40284EAF-E3DE-4900-8EDB-E4F0E2135A57}" dt="2022-02-03T22:14:22.693" v="7369" actId="5793"/>
          <ac:spMkLst>
            <pc:docMk/>
            <pc:sldMk cId="415132325" sldId="402"/>
            <ac:spMk id="3" creationId="{5EBFB2C6-F645-4BBB-B58F-6718D58EA118}"/>
          </ac:spMkLst>
        </pc:spChg>
        <pc:picChg chg="add">
          <ac:chgData name="Linda Feldman" userId="19db8b015c5a3e2a" providerId="LiveId" clId="{40284EAF-E3DE-4900-8EDB-E4F0E2135A57}" dt="2022-02-03T22:14:18.025" v="7367" actId="22"/>
          <ac:picMkLst>
            <pc:docMk/>
            <pc:sldMk cId="415132325" sldId="402"/>
            <ac:picMk id="6" creationId="{C219BF20-E9ED-4525-845A-B4494BA92AE2}"/>
          </ac:picMkLst>
        </pc:picChg>
      </pc:sldChg>
      <pc:sldChg chg="modSp add del mod">
        <pc:chgData name="Linda Feldman" userId="19db8b015c5a3e2a" providerId="LiveId" clId="{40284EAF-E3DE-4900-8EDB-E4F0E2135A57}" dt="2022-02-05T21:38:46.740" v="18208" actId="47"/>
        <pc:sldMkLst>
          <pc:docMk/>
          <pc:sldMk cId="369791436" sldId="403"/>
        </pc:sldMkLst>
        <pc:spChg chg="mod">
          <ac:chgData name="Linda Feldman" userId="19db8b015c5a3e2a" providerId="LiveId" clId="{40284EAF-E3DE-4900-8EDB-E4F0E2135A57}" dt="2022-02-03T22:10:42.250" v="7362"/>
          <ac:spMkLst>
            <pc:docMk/>
            <pc:sldMk cId="369791436" sldId="403"/>
            <ac:spMk id="3" creationId="{5EBFB2C6-F645-4BBB-B58F-6718D58EA118}"/>
          </ac:spMkLst>
        </pc:spChg>
      </pc:sldChg>
      <pc:sldChg chg="addSp modSp add mod">
        <pc:chgData name="Linda Feldman" userId="19db8b015c5a3e2a" providerId="LiveId" clId="{40284EAF-E3DE-4900-8EDB-E4F0E2135A57}" dt="2022-02-09T21:21:46.491" v="21662" actId="207"/>
        <pc:sldMkLst>
          <pc:docMk/>
          <pc:sldMk cId="3947232490" sldId="404"/>
        </pc:sldMkLst>
        <pc:spChg chg="mod">
          <ac:chgData name="Linda Feldman" userId="19db8b015c5a3e2a" providerId="LiveId" clId="{40284EAF-E3DE-4900-8EDB-E4F0E2135A57}" dt="2022-02-09T21:21:46.491" v="21662" actId="207"/>
          <ac:spMkLst>
            <pc:docMk/>
            <pc:sldMk cId="3947232490" sldId="404"/>
            <ac:spMk id="2" creationId="{A0C7EB98-4036-4399-B222-23F16125AA15}"/>
          </ac:spMkLst>
        </pc:spChg>
        <pc:spChg chg="mod">
          <ac:chgData name="Linda Feldman" userId="19db8b015c5a3e2a" providerId="LiveId" clId="{40284EAF-E3DE-4900-8EDB-E4F0E2135A57}" dt="2022-02-05T21:50:23.131" v="18726" actId="207"/>
          <ac:spMkLst>
            <pc:docMk/>
            <pc:sldMk cId="3947232490" sldId="404"/>
            <ac:spMk id="3" creationId="{5EBFB2C6-F645-4BBB-B58F-6718D58EA118}"/>
          </ac:spMkLst>
        </pc:spChg>
        <pc:spChg chg="add mod">
          <ac:chgData name="Linda Feldman" userId="19db8b015c5a3e2a" providerId="LiveId" clId="{40284EAF-E3DE-4900-8EDB-E4F0E2135A57}" dt="2022-02-06T15:10:36.119" v="19498"/>
          <ac:spMkLst>
            <pc:docMk/>
            <pc:sldMk cId="3947232490" sldId="404"/>
            <ac:spMk id="5" creationId="{64C30345-1741-4694-8A7D-D835BD4B62AA}"/>
          </ac:spMkLst>
        </pc:spChg>
      </pc:sldChg>
      <pc:sldChg chg="addSp delSp modSp add del mod">
        <pc:chgData name="Linda Feldman" userId="19db8b015c5a3e2a" providerId="LiveId" clId="{40284EAF-E3DE-4900-8EDB-E4F0E2135A57}" dt="2022-02-05T19:56:48.950" v="16251" actId="47"/>
        <pc:sldMkLst>
          <pc:docMk/>
          <pc:sldMk cId="1915308097" sldId="405"/>
        </pc:sldMkLst>
        <pc:picChg chg="del">
          <ac:chgData name="Linda Feldman" userId="19db8b015c5a3e2a" providerId="LiveId" clId="{40284EAF-E3DE-4900-8EDB-E4F0E2135A57}" dt="2022-02-03T22:14:32.892" v="7371" actId="478"/>
          <ac:picMkLst>
            <pc:docMk/>
            <pc:sldMk cId="1915308097" sldId="405"/>
            <ac:picMk id="6" creationId="{C219BF20-E9ED-4525-845A-B4494BA92AE2}"/>
          </ac:picMkLst>
        </pc:picChg>
        <pc:picChg chg="add mod">
          <ac:chgData name="Linda Feldman" userId="19db8b015c5a3e2a" providerId="LiveId" clId="{40284EAF-E3DE-4900-8EDB-E4F0E2135A57}" dt="2022-02-03T22:15:45.182" v="7377" actId="1076"/>
          <ac:picMkLst>
            <pc:docMk/>
            <pc:sldMk cId="1915308097" sldId="405"/>
            <ac:picMk id="7" creationId="{0B03FEE4-AA14-47A7-9DC6-8D9B09B612FA}"/>
          </ac:picMkLst>
        </pc:picChg>
        <pc:picChg chg="add mod">
          <ac:chgData name="Linda Feldman" userId="19db8b015c5a3e2a" providerId="LiveId" clId="{40284EAF-E3DE-4900-8EDB-E4F0E2135A57}" dt="2022-02-03T22:16:59.842" v="7379" actId="1076"/>
          <ac:picMkLst>
            <pc:docMk/>
            <pc:sldMk cId="1915308097" sldId="405"/>
            <ac:picMk id="9" creationId="{9728095A-2FD3-4911-A25E-92F87320D468}"/>
          </ac:picMkLst>
        </pc:picChg>
      </pc:sldChg>
      <pc:sldChg chg="addSp modSp add del mod">
        <pc:chgData name="Linda Feldman" userId="19db8b015c5a3e2a" providerId="LiveId" clId="{40284EAF-E3DE-4900-8EDB-E4F0E2135A57}" dt="2022-02-05T19:56:49.903" v="16252" actId="47"/>
        <pc:sldMkLst>
          <pc:docMk/>
          <pc:sldMk cId="3291373769" sldId="406"/>
        </pc:sldMkLst>
        <pc:picChg chg="add mod">
          <ac:chgData name="Linda Feldman" userId="19db8b015c5a3e2a" providerId="LiveId" clId="{40284EAF-E3DE-4900-8EDB-E4F0E2135A57}" dt="2022-02-03T22:17:54.243" v="7381" actId="1076"/>
          <ac:picMkLst>
            <pc:docMk/>
            <pc:sldMk cId="3291373769" sldId="406"/>
            <ac:picMk id="6" creationId="{A8E4CB05-B4FC-45DC-8E34-849449D1F8B6}"/>
          </ac:picMkLst>
        </pc:picChg>
        <pc:picChg chg="add mod">
          <ac:chgData name="Linda Feldman" userId="19db8b015c5a3e2a" providerId="LiveId" clId="{40284EAF-E3DE-4900-8EDB-E4F0E2135A57}" dt="2022-02-03T22:18:49.084" v="7383" actId="1076"/>
          <ac:picMkLst>
            <pc:docMk/>
            <pc:sldMk cId="3291373769" sldId="406"/>
            <ac:picMk id="8" creationId="{95B5F6D2-6224-4C50-9B89-C2CD8077F767}"/>
          </ac:picMkLst>
        </pc:picChg>
      </pc:sldChg>
      <pc:sldChg chg="add del">
        <pc:chgData name="Linda Feldman" userId="19db8b015c5a3e2a" providerId="LiveId" clId="{40284EAF-E3DE-4900-8EDB-E4F0E2135A57}" dt="2022-02-05T21:38:49.209" v="18210" actId="47"/>
        <pc:sldMkLst>
          <pc:docMk/>
          <pc:sldMk cId="4041845433" sldId="407"/>
        </pc:sldMkLst>
      </pc:sldChg>
      <pc:sldChg chg="add del">
        <pc:chgData name="Linda Feldman" userId="19db8b015c5a3e2a" providerId="LiveId" clId="{40284EAF-E3DE-4900-8EDB-E4F0E2135A57}" dt="2022-02-05T21:38:47.943" v="18209" actId="47"/>
        <pc:sldMkLst>
          <pc:docMk/>
          <pc:sldMk cId="2499493580" sldId="408"/>
        </pc:sldMkLst>
      </pc:sldChg>
      <pc:sldChg chg="addSp delSp modSp add mod ord">
        <pc:chgData name="Linda Feldman" userId="19db8b015c5a3e2a" providerId="LiveId" clId="{40284EAF-E3DE-4900-8EDB-E4F0E2135A57}" dt="2022-02-10T21:11:24.284" v="22197" actId="1076"/>
        <pc:sldMkLst>
          <pc:docMk/>
          <pc:sldMk cId="595723909" sldId="409"/>
        </pc:sldMkLst>
        <pc:spChg chg="del">
          <ac:chgData name="Linda Feldman" userId="19db8b015c5a3e2a" providerId="LiveId" clId="{40284EAF-E3DE-4900-8EDB-E4F0E2135A57}" dt="2022-02-03T22:21:49.558" v="7416" actId="478"/>
          <ac:spMkLst>
            <pc:docMk/>
            <pc:sldMk cId="595723909" sldId="409"/>
            <ac:spMk id="2" creationId="{A0C7EB98-4036-4399-B222-23F16125AA15}"/>
          </ac:spMkLst>
        </pc:spChg>
        <pc:spChg chg="add mod">
          <ac:chgData name="Linda Feldman" userId="19db8b015c5a3e2a" providerId="LiveId" clId="{40284EAF-E3DE-4900-8EDB-E4F0E2135A57}" dt="2022-02-10T21:11:22.278" v="22196" actId="1076"/>
          <ac:spMkLst>
            <pc:docMk/>
            <pc:sldMk cId="595723909" sldId="409"/>
            <ac:spMk id="8" creationId="{0E1414F9-164D-4628-8E24-D8992A7C41FD}"/>
          </ac:spMkLst>
        </pc:spChg>
        <pc:picChg chg="add del">
          <ac:chgData name="Linda Feldman" userId="19db8b015c5a3e2a" providerId="LiveId" clId="{40284EAF-E3DE-4900-8EDB-E4F0E2135A57}" dt="2022-02-03T22:20:58.647" v="7413" actId="478"/>
          <ac:picMkLst>
            <pc:docMk/>
            <pc:sldMk cId="595723909" sldId="409"/>
            <ac:picMk id="6" creationId="{B795A84E-7AAF-459A-A7FB-A6ABAAD47C6D}"/>
          </ac:picMkLst>
        </pc:picChg>
        <pc:picChg chg="add mod">
          <ac:chgData name="Linda Feldman" userId="19db8b015c5a3e2a" providerId="LiveId" clId="{40284EAF-E3DE-4900-8EDB-E4F0E2135A57}" dt="2022-02-10T21:11:24.284" v="22197" actId="1076"/>
          <ac:picMkLst>
            <pc:docMk/>
            <pc:sldMk cId="595723909" sldId="409"/>
            <ac:picMk id="3074" creationId="{EB4EF8AB-F4E1-4A6F-BC29-425AD5C9A81B}"/>
          </ac:picMkLst>
        </pc:picChg>
      </pc:sldChg>
      <pc:sldChg chg="addSp delSp modSp new mod ord">
        <pc:chgData name="Linda Feldman" userId="19db8b015c5a3e2a" providerId="LiveId" clId="{40284EAF-E3DE-4900-8EDB-E4F0E2135A57}" dt="2022-02-05T18:06:45.698" v="13538" actId="14100"/>
        <pc:sldMkLst>
          <pc:docMk/>
          <pc:sldMk cId="3803987665" sldId="410"/>
        </pc:sldMkLst>
        <pc:spChg chg="del mod">
          <ac:chgData name="Linda Feldman" userId="19db8b015c5a3e2a" providerId="LiveId" clId="{40284EAF-E3DE-4900-8EDB-E4F0E2135A57}" dt="2022-02-05T18:06:27.615" v="13533" actId="478"/>
          <ac:spMkLst>
            <pc:docMk/>
            <pc:sldMk cId="3803987665" sldId="410"/>
            <ac:spMk id="2" creationId="{A81BD763-FADA-4EAA-A027-7CCB0771D946}"/>
          </ac:spMkLst>
        </pc:spChg>
        <pc:spChg chg="del">
          <ac:chgData name="Linda Feldman" userId="19db8b015c5a3e2a" providerId="LiveId" clId="{40284EAF-E3DE-4900-8EDB-E4F0E2135A57}" dt="2022-02-03T22:24:10.621" v="7423" actId="22"/>
          <ac:spMkLst>
            <pc:docMk/>
            <pc:sldMk cId="3803987665" sldId="410"/>
            <ac:spMk id="3" creationId="{61239660-AD6D-4078-B13E-10A8CA7C6304}"/>
          </ac:spMkLst>
        </pc:spChg>
        <pc:spChg chg="add mod">
          <ac:chgData name="Linda Feldman" userId="19db8b015c5a3e2a" providerId="LiveId" clId="{40284EAF-E3DE-4900-8EDB-E4F0E2135A57}" dt="2022-02-03T22:24:24.328" v="7424"/>
          <ac:spMkLst>
            <pc:docMk/>
            <pc:sldMk cId="3803987665" sldId="410"/>
            <ac:spMk id="6" creationId="{7F8DE44D-C30D-4982-8952-292618B5A2E3}"/>
          </ac:spMkLst>
        </pc:spChg>
        <pc:spChg chg="add del mod">
          <ac:chgData name="Linda Feldman" userId="19db8b015c5a3e2a" providerId="LiveId" clId="{40284EAF-E3DE-4900-8EDB-E4F0E2135A57}" dt="2022-02-05T18:06:22.331" v="13532" actId="478"/>
          <ac:spMkLst>
            <pc:docMk/>
            <pc:sldMk cId="3803987665" sldId="410"/>
            <ac:spMk id="7" creationId="{033546CA-4655-47E1-AD3D-3E3CE99738D5}"/>
          </ac:spMkLst>
        </pc:spChg>
        <pc:spChg chg="add del mod">
          <ac:chgData name="Linda Feldman" userId="19db8b015c5a3e2a" providerId="LiveId" clId="{40284EAF-E3DE-4900-8EDB-E4F0E2135A57}" dt="2022-02-05T18:06:30.524" v="13534" actId="478"/>
          <ac:spMkLst>
            <pc:docMk/>
            <pc:sldMk cId="3803987665" sldId="410"/>
            <ac:spMk id="9" creationId="{7F4AB3A3-6AD1-4679-A573-6CADB0EB851C}"/>
          </ac:spMkLst>
        </pc:spChg>
        <pc:picChg chg="add mod ord">
          <ac:chgData name="Linda Feldman" userId="19db8b015c5a3e2a" providerId="LiveId" clId="{40284EAF-E3DE-4900-8EDB-E4F0E2135A57}" dt="2022-02-05T18:06:45.698" v="13538" actId="14100"/>
          <ac:picMkLst>
            <pc:docMk/>
            <pc:sldMk cId="3803987665" sldId="410"/>
            <ac:picMk id="5" creationId="{BB7B5E16-643B-4053-A45D-115E8E5C6DE9}"/>
          </ac:picMkLst>
        </pc:picChg>
      </pc:sldChg>
      <pc:sldChg chg="addSp delSp modSp add mod ord">
        <pc:chgData name="Linda Feldman" userId="19db8b015c5a3e2a" providerId="LiveId" clId="{40284EAF-E3DE-4900-8EDB-E4F0E2135A57}" dt="2022-02-17T20:42:11.476" v="23778" actId="2711"/>
        <pc:sldMkLst>
          <pc:docMk/>
          <pc:sldMk cId="826029330" sldId="411"/>
        </pc:sldMkLst>
        <pc:spChg chg="mod">
          <ac:chgData name="Linda Feldman" userId="19db8b015c5a3e2a" providerId="LiveId" clId="{40284EAF-E3DE-4900-8EDB-E4F0E2135A57}" dt="2022-02-17T20:13:23.900" v="23351" actId="14100"/>
          <ac:spMkLst>
            <pc:docMk/>
            <pc:sldMk cId="826029330" sldId="411"/>
            <ac:spMk id="2" creationId="{A81BD763-FADA-4EAA-A027-7CCB0771D946}"/>
          </ac:spMkLst>
        </pc:spChg>
        <pc:spChg chg="add mod">
          <ac:chgData name="Linda Feldman" userId="19db8b015c5a3e2a" providerId="LiveId" clId="{40284EAF-E3DE-4900-8EDB-E4F0E2135A57}" dt="2022-02-17T20:42:11.476" v="23778" actId="2711"/>
          <ac:spMkLst>
            <pc:docMk/>
            <pc:sldMk cId="826029330" sldId="411"/>
            <ac:spMk id="4" creationId="{EA213457-C090-4C47-BE9D-2AF991DCD17F}"/>
          </ac:spMkLst>
        </pc:spChg>
        <pc:picChg chg="del">
          <ac:chgData name="Linda Feldman" userId="19db8b015c5a3e2a" providerId="LiveId" clId="{40284EAF-E3DE-4900-8EDB-E4F0E2135A57}" dt="2022-02-03T22:24:32.830" v="7426" actId="478"/>
          <ac:picMkLst>
            <pc:docMk/>
            <pc:sldMk cId="826029330" sldId="411"/>
            <ac:picMk id="5" creationId="{BB7B5E16-643B-4053-A45D-115E8E5C6DE9}"/>
          </ac:picMkLst>
        </pc:picChg>
      </pc:sldChg>
      <pc:sldChg chg="addSp delSp modSp add del mod ord">
        <pc:chgData name="Linda Feldman" userId="19db8b015c5a3e2a" providerId="LiveId" clId="{40284EAF-E3DE-4900-8EDB-E4F0E2135A57}" dt="2022-02-05T19:55:31.479" v="16245" actId="47"/>
        <pc:sldMkLst>
          <pc:docMk/>
          <pc:sldMk cId="3324692570" sldId="412"/>
        </pc:sldMkLst>
        <pc:spChg chg="del">
          <ac:chgData name="Linda Feldman" userId="19db8b015c5a3e2a" providerId="LiveId" clId="{40284EAF-E3DE-4900-8EDB-E4F0E2135A57}" dt="2022-02-05T19:49:22.963" v="16072"/>
          <ac:spMkLst>
            <pc:docMk/>
            <pc:sldMk cId="3324692570" sldId="412"/>
            <ac:spMk id="2" creationId="{A81BD763-FADA-4EAA-A027-7CCB0771D946}"/>
          </ac:spMkLst>
        </pc:spChg>
        <pc:spChg chg="mod">
          <ac:chgData name="Linda Feldman" userId="19db8b015c5a3e2a" providerId="LiveId" clId="{40284EAF-E3DE-4900-8EDB-E4F0E2135A57}" dt="2022-02-05T19:55:26.719" v="16244" actId="5793"/>
          <ac:spMkLst>
            <pc:docMk/>
            <pc:sldMk cId="3324692570" sldId="412"/>
            <ac:spMk id="4" creationId="{EA213457-C090-4C47-BE9D-2AF991DCD17F}"/>
          </ac:spMkLst>
        </pc:spChg>
        <pc:spChg chg="add mod">
          <ac:chgData name="Linda Feldman" userId="19db8b015c5a3e2a" providerId="LiveId" clId="{40284EAF-E3DE-4900-8EDB-E4F0E2135A57}" dt="2022-02-05T19:49:22.963" v="16072"/>
          <ac:spMkLst>
            <pc:docMk/>
            <pc:sldMk cId="3324692570" sldId="412"/>
            <ac:spMk id="5" creationId="{1D8582F6-08C4-4437-A9B1-B00933FA5AD4}"/>
          </ac:spMkLst>
        </pc:spChg>
      </pc:sldChg>
      <pc:sldChg chg="addSp modSp add mod">
        <pc:chgData name="Linda Feldman" userId="19db8b015c5a3e2a" providerId="LiveId" clId="{40284EAF-E3DE-4900-8EDB-E4F0E2135A57}" dt="2022-02-09T21:27:22.599" v="21754" actId="207"/>
        <pc:sldMkLst>
          <pc:docMk/>
          <pc:sldMk cId="1108570365" sldId="413"/>
        </pc:sldMkLst>
        <pc:spChg chg="mod">
          <ac:chgData name="Linda Feldman" userId="19db8b015c5a3e2a" providerId="LiveId" clId="{40284EAF-E3DE-4900-8EDB-E4F0E2135A57}" dt="2022-02-09T21:27:22.599" v="21754" actId="207"/>
          <ac:spMkLst>
            <pc:docMk/>
            <pc:sldMk cId="1108570365" sldId="413"/>
            <ac:spMk id="2" creationId="{A81BD763-FADA-4EAA-A027-7CCB0771D946}"/>
          </ac:spMkLst>
        </pc:spChg>
        <pc:spChg chg="add mod">
          <ac:chgData name="Linda Feldman" userId="19db8b015c5a3e2a" providerId="LiveId" clId="{40284EAF-E3DE-4900-8EDB-E4F0E2135A57}" dt="2022-02-06T15:14:31.537" v="19506"/>
          <ac:spMkLst>
            <pc:docMk/>
            <pc:sldMk cId="1108570365" sldId="413"/>
            <ac:spMk id="5" creationId="{F1A96A47-CC56-4FE5-B3D4-D4A9C65F8BC4}"/>
          </ac:spMkLst>
        </pc:spChg>
      </pc:sldChg>
      <pc:sldChg chg="modSp add del mod">
        <pc:chgData name="Linda Feldman" userId="19db8b015c5a3e2a" providerId="LiveId" clId="{40284EAF-E3DE-4900-8EDB-E4F0E2135A57}" dt="2022-02-05T18:53:32.936" v="14191" actId="2696"/>
        <pc:sldMkLst>
          <pc:docMk/>
          <pc:sldMk cId="1289686522" sldId="413"/>
        </pc:sldMkLst>
        <pc:spChg chg="mod">
          <ac:chgData name="Linda Feldman" userId="19db8b015c5a3e2a" providerId="LiveId" clId="{40284EAF-E3DE-4900-8EDB-E4F0E2135A57}" dt="2022-02-05T16:43:18.063" v="11007"/>
          <ac:spMkLst>
            <pc:docMk/>
            <pc:sldMk cId="1289686522" sldId="413"/>
            <ac:spMk id="2" creationId="{A81BD763-FADA-4EAA-A027-7CCB0771D946}"/>
          </ac:spMkLst>
        </pc:spChg>
        <pc:spChg chg="mod">
          <ac:chgData name="Linda Feldman" userId="19db8b015c5a3e2a" providerId="LiveId" clId="{40284EAF-E3DE-4900-8EDB-E4F0E2135A57}" dt="2022-02-05T16:23:37.476" v="9135" actId="20577"/>
          <ac:spMkLst>
            <pc:docMk/>
            <pc:sldMk cId="1289686522" sldId="413"/>
            <ac:spMk id="4" creationId="{EA213457-C090-4C47-BE9D-2AF991DCD17F}"/>
          </ac:spMkLst>
        </pc:spChg>
      </pc:sldChg>
      <pc:sldChg chg="modSp add del mod">
        <pc:chgData name="Linda Feldman" userId="19db8b015c5a3e2a" providerId="LiveId" clId="{40284EAF-E3DE-4900-8EDB-E4F0E2135A57}" dt="2022-02-05T18:53:32.936" v="14191" actId="2696"/>
        <pc:sldMkLst>
          <pc:docMk/>
          <pc:sldMk cId="2214073048" sldId="414"/>
        </pc:sldMkLst>
        <pc:spChg chg="mod">
          <ac:chgData name="Linda Feldman" userId="19db8b015c5a3e2a" providerId="LiveId" clId="{40284EAF-E3DE-4900-8EDB-E4F0E2135A57}" dt="2022-02-05T16:42:31.137" v="10998" actId="20577"/>
          <ac:spMkLst>
            <pc:docMk/>
            <pc:sldMk cId="2214073048" sldId="414"/>
            <ac:spMk id="2" creationId="{A81BD763-FADA-4EAA-A027-7CCB0771D946}"/>
          </ac:spMkLst>
        </pc:spChg>
        <pc:spChg chg="mod">
          <ac:chgData name="Linda Feldman" userId="19db8b015c5a3e2a" providerId="LiveId" clId="{40284EAF-E3DE-4900-8EDB-E4F0E2135A57}" dt="2022-02-05T16:22:55.577" v="9118" actId="207"/>
          <ac:spMkLst>
            <pc:docMk/>
            <pc:sldMk cId="2214073048" sldId="414"/>
            <ac:spMk id="4" creationId="{EA213457-C090-4C47-BE9D-2AF991DCD17F}"/>
          </ac:spMkLst>
        </pc:spChg>
      </pc:sldChg>
      <pc:sldChg chg="addSp modSp add mod">
        <pc:chgData name="Linda Feldman" userId="19db8b015c5a3e2a" providerId="LiveId" clId="{40284EAF-E3DE-4900-8EDB-E4F0E2135A57}" dt="2022-02-09T21:27:13.925" v="21751" actId="207"/>
        <pc:sldMkLst>
          <pc:docMk/>
          <pc:sldMk cId="2633482314" sldId="414"/>
        </pc:sldMkLst>
        <pc:spChg chg="mod">
          <ac:chgData name="Linda Feldman" userId="19db8b015c5a3e2a" providerId="LiveId" clId="{40284EAF-E3DE-4900-8EDB-E4F0E2135A57}" dt="2022-02-09T21:27:13.925" v="21751" actId="207"/>
          <ac:spMkLst>
            <pc:docMk/>
            <pc:sldMk cId="2633482314" sldId="414"/>
            <ac:spMk id="2" creationId="{A81BD763-FADA-4EAA-A027-7CCB0771D946}"/>
          </ac:spMkLst>
        </pc:spChg>
        <pc:spChg chg="add mod">
          <ac:chgData name="Linda Feldman" userId="19db8b015c5a3e2a" providerId="LiveId" clId="{40284EAF-E3DE-4900-8EDB-E4F0E2135A57}" dt="2022-02-06T15:11:29.782" v="19505"/>
          <ac:spMkLst>
            <pc:docMk/>
            <pc:sldMk cId="2633482314" sldId="414"/>
            <ac:spMk id="5" creationId="{F3FBC6B1-5481-4EBA-81E0-155F86589037}"/>
          </ac:spMkLst>
        </pc:spChg>
      </pc:sldChg>
      <pc:sldChg chg="addSp modSp add mod">
        <pc:chgData name="Linda Feldman" userId="19db8b015c5a3e2a" providerId="LiveId" clId="{40284EAF-E3DE-4900-8EDB-E4F0E2135A57}" dt="2022-02-09T21:27:32.999" v="21757" actId="207"/>
        <pc:sldMkLst>
          <pc:docMk/>
          <pc:sldMk cId="961252894" sldId="415"/>
        </pc:sldMkLst>
        <pc:spChg chg="mod">
          <ac:chgData name="Linda Feldman" userId="19db8b015c5a3e2a" providerId="LiveId" clId="{40284EAF-E3DE-4900-8EDB-E4F0E2135A57}" dt="2022-02-09T21:27:32.999" v="21757" actId="207"/>
          <ac:spMkLst>
            <pc:docMk/>
            <pc:sldMk cId="961252894" sldId="415"/>
            <ac:spMk id="2" creationId="{A81BD763-FADA-4EAA-A027-7CCB0771D946}"/>
          </ac:spMkLst>
        </pc:spChg>
        <pc:spChg chg="add mod">
          <ac:chgData name="Linda Feldman" userId="19db8b015c5a3e2a" providerId="LiveId" clId="{40284EAF-E3DE-4900-8EDB-E4F0E2135A57}" dt="2022-02-06T15:14:36.432" v="19507"/>
          <ac:spMkLst>
            <pc:docMk/>
            <pc:sldMk cId="961252894" sldId="415"/>
            <ac:spMk id="5" creationId="{A9AA744A-8362-43E8-8234-8613AC366997}"/>
          </ac:spMkLst>
        </pc:spChg>
      </pc:sldChg>
      <pc:sldChg chg="modSp add del mod">
        <pc:chgData name="Linda Feldman" userId="19db8b015c5a3e2a" providerId="LiveId" clId="{40284EAF-E3DE-4900-8EDB-E4F0E2135A57}" dt="2022-02-05T18:53:32.936" v="14191" actId="2696"/>
        <pc:sldMkLst>
          <pc:docMk/>
          <pc:sldMk cId="3074392234" sldId="415"/>
        </pc:sldMkLst>
        <pc:spChg chg="mod">
          <ac:chgData name="Linda Feldman" userId="19db8b015c5a3e2a" providerId="LiveId" clId="{40284EAF-E3DE-4900-8EDB-E4F0E2135A57}" dt="2022-02-05T16:43:29.830" v="11011"/>
          <ac:spMkLst>
            <pc:docMk/>
            <pc:sldMk cId="3074392234" sldId="415"/>
            <ac:spMk id="2" creationId="{A81BD763-FADA-4EAA-A027-7CCB0771D946}"/>
          </ac:spMkLst>
        </pc:spChg>
        <pc:spChg chg="mod">
          <ac:chgData name="Linda Feldman" userId="19db8b015c5a3e2a" providerId="LiveId" clId="{40284EAF-E3DE-4900-8EDB-E4F0E2135A57}" dt="2022-02-05T16:33:11.721" v="10150" actId="403"/>
          <ac:spMkLst>
            <pc:docMk/>
            <pc:sldMk cId="3074392234" sldId="415"/>
            <ac:spMk id="4" creationId="{EA213457-C090-4C47-BE9D-2AF991DCD17F}"/>
          </ac:spMkLst>
        </pc:spChg>
      </pc:sldChg>
      <pc:sldChg chg="modSp add del mod">
        <pc:chgData name="Linda Feldman" userId="19db8b015c5a3e2a" providerId="LiveId" clId="{40284EAF-E3DE-4900-8EDB-E4F0E2135A57}" dt="2022-02-05T18:53:32.936" v="14191" actId="2696"/>
        <pc:sldMkLst>
          <pc:docMk/>
          <pc:sldMk cId="3318092646" sldId="416"/>
        </pc:sldMkLst>
        <pc:spChg chg="mod">
          <ac:chgData name="Linda Feldman" userId="19db8b015c5a3e2a" providerId="LiveId" clId="{40284EAF-E3DE-4900-8EDB-E4F0E2135A57}" dt="2022-02-05T16:43:38.877" v="11014"/>
          <ac:spMkLst>
            <pc:docMk/>
            <pc:sldMk cId="3318092646" sldId="416"/>
            <ac:spMk id="2" creationId="{A81BD763-FADA-4EAA-A027-7CCB0771D946}"/>
          </ac:spMkLst>
        </pc:spChg>
        <pc:spChg chg="mod">
          <ac:chgData name="Linda Feldman" userId="19db8b015c5a3e2a" providerId="LiveId" clId="{40284EAF-E3DE-4900-8EDB-E4F0E2135A57}" dt="2022-02-05T16:41:54.173" v="10980" actId="207"/>
          <ac:spMkLst>
            <pc:docMk/>
            <pc:sldMk cId="3318092646" sldId="416"/>
            <ac:spMk id="4" creationId="{EA213457-C090-4C47-BE9D-2AF991DCD17F}"/>
          </ac:spMkLst>
        </pc:spChg>
      </pc:sldChg>
      <pc:sldChg chg="addSp modSp add mod">
        <pc:chgData name="Linda Feldman" userId="19db8b015c5a3e2a" providerId="LiveId" clId="{40284EAF-E3DE-4900-8EDB-E4F0E2135A57}" dt="2022-02-09T21:28:02.322" v="21766" actId="207"/>
        <pc:sldMkLst>
          <pc:docMk/>
          <pc:sldMk cId="3478025498" sldId="416"/>
        </pc:sldMkLst>
        <pc:spChg chg="mod">
          <ac:chgData name="Linda Feldman" userId="19db8b015c5a3e2a" providerId="LiveId" clId="{40284EAF-E3DE-4900-8EDB-E4F0E2135A57}" dt="2022-02-09T21:28:02.322" v="21766" actId="207"/>
          <ac:spMkLst>
            <pc:docMk/>
            <pc:sldMk cId="3478025498" sldId="416"/>
            <ac:spMk id="2" creationId="{A81BD763-FADA-4EAA-A027-7CCB0771D946}"/>
          </ac:spMkLst>
        </pc:spChg>
        <pc:spChg chg="add mod">
          <ac:chgData name="Linda Feldman" userId="19db8b015c5a3e2a" providerId="LiveId" clId="{40284EAF-E3DE-4900-8EDB-E4F0E2135A57}" dt="2022-02-06T15:14:49.903" v="19510"/>
          <ac:spMkLst>
            <pc:docMk/>
            <pc:sldMk cId="3478025498" sldId="416"/>
            <ac:spMk id="5" creationId="{92E8CD2C-685E-4786-9653-E869D4FFF1EA}"/>
          </ac:spMkLst>
        </pc:spChg>
      </pc:sldChg>
      <pc:sldChg chg="modSp add del mod ord">
        <pc:chgData name="Linda Feldman" userId="19db8b015c5a3e2a" providerId="LiveId" clId="{40284EAF-E3DE-4900-8EDB-E4F0E2135A57}" dt="2022-02-05T18:53:32.936" v="14191" actId="2696"/>
        <pc:sldMkLst>
          <pc:docMk/>
          <pc:sldMk cId="1944463603" sldId="417"/>
        </pc:sldMkLst>
        <pc:spChg chg="mod">
          <ac:chgData name="Linda Feldman" userId="19db8b015c5a3e2a" providerId="LiveId" clId="{40284EAF-E3DE-4900-8EDB-E4F0E2135A57}" dt="2022-02-05T16:43:35.079" v="11013"/>
          <ac:spMkLst>
            <pc:docMk/>
            <pc:sldMk cId="1944463603" sldId="417"/>
            <ac:spMk id="2" creationId="{A81BD763-FADA-4EAA-A027-7CCB0771D946}"/>
          </ac:spMkLst>
        </pc:spChg>
        <pc:spChg chg="mod">
          <ac:chgData name="Linda Feldman" userId="19db8b015c5a3e2a" providerId="LiveId" clId="{40284EAF-E3DE-4900-8EDB-E4F0E2135A57}" dt="2022-02-05T16:40:57.783" v="10979" actId="27636"/>
          <ac:spMkLst>
            <pc:docMk/>
            <pc:sldMk cId="1944463603" sldId="417"/>
            <ac:spMk id="4" creationId="{EA213457-C090-4C47-BE9D-2AF991DCD17F}"/>
          </ac:spMkLst>
        </pc:spChg>
      </pc:sldChg>
      <pc:sldChg chg="addSp modSp add mod">
        <pc:chgData name="Linda Feldman" userId="19db8b015c5a3e2a" providerId="LiveId" clId="{40284EAF-E3DE-4900-8EDB-E4F0E2135A57}" dt="2022-02-09T21:27:54.238" v="21763" actId="207"/>
        <pc:sldMkLst>
          <pc:docMk/>
          <pc:sldMk cId="2167879872" sldId="417"/>
        </pc:sldMkLst>
        <pc:spChg chg="mod">
          <ac:chgData name="Linda Feldman" userId="19db8b015c5a3e2a" providerId="LiveId" clId="{40284EAF-E3DE-4900-8EDB-E4F0E2135A57}" dt="2022-02-09T21:27:54.238" v="21763" actId="207"/>
          <ac:spMkLst>
            <pc:docMk/>
            <pc:sldMk cId="2167879872" sldId="417"/>
            <ac:spMk id="2" creationId="{A81BD763-FADA-4EAA-A027-7CCB0771D946}"/>
          </ac:spMkLst>
        </pc:spChg>
        <pc:spChg chg="add mod">
          <ac:chgData name="Linda Feldman" userId="19db8b015c5a3e2a" providerId="LiveId" clId="{40284EAF-E3DE-4900-8EDB-E4F0E2135A57}" dt="2022-02-06T15:14:46.519" v="19509"/>
          <ac:spMkLst>
            <pc:docMk/>
            <pc:sldMk cId="2167879872" sldId="417"/>
            <ac:spMk id="5" creationId="{F9E8552C-72D5-4E3D-B479-3FEA215ECCA3}"/>
          </ac:spMkLst>
        </pc:spChg>
      </pc:sldChg>
      <pc:sldChg chg="addSp modSp add mod ord">
        <pc:chgData name="Linda Feldman" userId="19db8b015c5a3e2a" providerId="LiveId" clId="{40284EAF-E3DE-4900-8EDB-E4F0E2135A57}" dt="2022-02-09T21:27:44.022" v="21760" actId="207"/>
        <pc:sldMkLst>
          <pc:docMk/>
          <pc:sldMk cId="1106972051" sldId="418"/>
        </pc:sldMkLst>
        <pc:spChg chg="mod">
          <ac:chgData name="Linda Feldman" userId="19db8b015c5a3e2a" providerId="LiveId" clId="{40284EAF-E3DE-4900-8EDB-E4F0E2135A57}" dt="2022-02-09T21:27:44.022" v="21760" actId="207"/>
          <ac:spMkLst>
            <pc:docMk/>
            <pc:sldMk cId="1106972051" sldId="418"/>
            <ac:spMk id="2" creationId="{A81BD763-FADA-4EAA-A027-7CCB0771D946}"/>
          </ac:spMkLst>
        </pc:spChg>
        <pc:spChg chg="mod">
          <ac:chgData name="Linda Feldman" userId="19db8b015c5a3e2a" providerId="LiveId" clId="{40284EAF-E3DE-4900-8EDB-E4F0E2135A57}" dt="2022-02-05T17:06:35.027" v="11361" actId="207"/>
          <ac:spMkLst>
            <pc:docMk/>
            <pc:sldMk cId="1106972051" sldId="418"/>
            <ac:spMk id="4" creationId="{EA213457-C090-4C47-BE9D-2AF991DCD17F}"/>
          </ac:spMkLst>
        </pc:spChg>
        <pc:spChg chg="add mod">
          <ac:chgData name="Linda Feldman" userId="19db8b015c5a3e2a" providerId="LiveId" clId="{40284EAF-E3DE-4900-8EDB-E4F0E2135A57}" dt="2022-02-06T15:14:42.106" v="19508"/>
          <ac:spMkLst>
            <pc:docMk/>
            <pc:sldMk cId="1106972051" sldId="418"/>
            <ac:spMk id="5" creationId="{F8D79A88-EFDF-4634-A41C-B2C4D6D3D622}"/>
          </ac:spMkLst>
        </pc:spChg>
      </pc:sldChg>
      <pc:sldChg chg="delSp modSp add del mod">
        <pc:chgData name="Linda Feldman" userId="19db8b015c5a3e2a" providerId="LiveId" clId="{40284EAF-E3DE-4900-8EDB-E4F0E2135A57}" dt="2022-02-05T18:16:33.286" v="13685" actId="47"/>
        <pc:sldMkLst>
          <pc:docMk/>
          <pc:sldMk cId="466526866" sldId="419"/>
        </pc:sldMkLst>
        <pc:spChg chg="del">
          <ac:chgData name="Linda Feldman" userId="19db8b015c5a3e2a" providerId="LiveId" clId="{40284EAF-E3DE-4900-8EDB-E4F0E2135A57}" dt="2022-02-03T22:35:09.263" v="7489" actId="478"/>
          <ac:spMkLst>
            <pc:docMk/>
            <pc:sldMk cId="466526866" sldId="419"/>
            <ac:spMk id="2" creationId="{A81BD763-FADA-4EAA-A027-7CCB0771D946}"/>
          </ac:spMkLst>
        </pc:spChg>
        <pc:spChg chg="mod">
          <ac:chgData name="Linda Feldman" userId="19db8b015c5a3e2a" providerId="LiveId" clId="{40284EAF-E3DE-4900-8EDB-E4F0E2135A57}" dt="2022-02-03T22:35:52.315" v="7495" actId="403"/>
          <ac:spMkLst>
            <pc:docMk/>
            <pc:sldMk cId="466526866" sldId="419"/>
            <ac:spMk id="4" creationId="{EA213457-C090-4C47-BE9D-2AF991DCD17F}"/>
          </ac:spMkLst>
        </pc:spChg>
      </pc:sldChg>
      <pc:sldChg chg="addSp modSp add mod">
        <pc:chgData name="Linda Feldman" userId="19db8b015c5a3e2a" providerId="LiveId" clId="{40284EAF-E3DE-4900-8EDB-E4F0E2135A57}" dt="2022-02-09T21:28:21.286" v="21772" actId="207"/>
        <pc:sldMkLst>
          <pc:docMk/>
          <pc:sldMk cId="2035528187" sldId="420"/>
        </pc:sldMkLst>
        <pc:spChg chg="mod">
          <ac:chgData name="Linda Feldman" userId="19db8b015c5a3e2a" providerId="LiveId" clId="{40284EAF-E3DE-4900-8EDB-E4F0E2135A57}" dt="2022-02-09T21:28:21.286" v="21772" actId="207"/>
          <ac:spMkLst>
            <pc:docMk/>
            <pc:sldMk cId="2035528187" sldId="420"/>
            <ac:spMk id="2" creationId="{A81BD763-FADA-4EAA-A027-7CCB0771D946}"/>
          </ac:spMkLst>
        </pc:spChg>
        <pc:spChg chg="add mod">
          <ac:chgData name="Linda Feldman" userId="19db8b015c5a3e2a" providerId="LiveId" clId="{40284EAF-E3DE-4900-8EDB-E4F0E2135A57}" dt="2022-02-06T15:14:58.630" v="19512"/>
          <ac:spMkLst>
            <pc:docMk/>
            <pc:sldMk cId="2035528187" sldId="420"/>
            <ac:spMk id="5" creationId="{76DD7D7D-5B24-4CED-86CA-F4C79CD50D87}"/>
          </ac:spMkLst>
        </pc:spChg>
      </pc:sldChg>
      <pc:sldChg chg="modSp add del mod">
        <pc:chgData name="Linda Feldman" userId="19db8b015c5a3e2a" providerId="LiveId" clId="{40284EAF-E3DE-4900-8EDB-E4F0E2135A57}" dt="2022-02-05T18:53:32.936" v="14191" actId="2696"/>
        <pc:sldMkLst>
          <pc:docMk/>
          <pc:sldMk cId="4025607756" sldId="420"/>
        </pc:sldMkLst>
        <pc:spChg chg="mod">
          <ac:chgData name="Linda Feldman" userId="19db8b015c5a3e2a" providerId="LiveId" clId="{40284EAF-E3DE-4900-8EDB-E4F0E2135A57}" dt="2022-02-05T16:43:46.035" v="11016"/>
          <ac:spMkLst>
            <pc:docMk/>
            <pc:sldMk cId="4025607756" sldId="420"/>
            <ac:spMk id="2" creationId="{A81BD763-FADA-4EAA-A027-7CCB0771D946}"/>
          </ac:spMkLst>
        </pc:spChg>
        <pc:spChg chg="mod">
          <ac:chgData name="Linda Feldman" userId="19db8b015c5a3e2a" providerId="LiveId" clId="{40284EAF-E3DE-4900-8EDB-E4F0E2135A57}" dt="2022-02-03T22:32:16.152" v="7478"/>
          <ac:spMkLst>
            <pc:docMk/>
            <pc:sldMk cId="4025607756" sldId="420"/>
            <ac:spMk id="4" creationId="{EA213457-C090-4C47-BE9D-2AF991DCD17F}"/>
          </ac:spMkLst>
        </pc:spChg>
      </pc:sldChg>
      <pc:sldChg chg="modSp add del mod">
        <pc:chgData name="Linda Feldman" userId="19db8b015c5a3e2a" providerId="LiveId" clId="{40284EAF-E3DE-4900-8EDB-E4F0E2135A57}" dt="2022-02-05T18:53:32.936" v="14191" actId="2696"/>
        <pc:sldMkLst>
          <pc:docMk/>
          <pc:sldMk cId="3114028079" sldId="421"/>
        </pc:sldMkLst>
        <pc:spChg chg="mod">
          <ac:chgData name="Linda Feldman" userId="19db8b015c5a3e2a" providerId="LiveId" clId="{40284EAF-E3DE-4900-8EDB-E4F0E2135A57}" dt="2022-02-05T16:43:42.988" v="11015"/>
          <ac:spMkLst>
            <pc:docMk/>
            <pc:sldMk cId="3114028079" sldId="421"/>
            <ac:spMk id="2" creationId="{A81BD763-FADA-4EAA-A027-7CCB0771D946}"/>
          </ac:spMkLst>
        </pc:spChg>
        <pc:spChg chg="mod">
          <ac:chgData name="Linda Feldman" userId="19db8b015c5a3e2a" providerId="LiveId" clId="{40284EAF-E3DE-4900-8EDB-E4F0E2135A57}" dt="2022-02-03T22:31:54.559" v="7476" actId="27636"/>
          <ac:spMkLst>
            <pc:docMk/>
            <pc:sldMk cId="3114028079" sldId="421"/>
            <ac:spMk id="4" creationId="{EA213457-C090-4C47-BE9D-2AF991DCD17F}"/>
          </ac:spMkLst>
        </pc:spChg>
      </pc:sldChg>
      <pc:sldChg chg="addSp modSp add mod">
        <pc:chgData name="Linda Feldman" userId="19db8b015c5a3e2a" providerId="LiveId" clId="{40284EAF-E3DE-4900-8EDB-E4F0E2135A57}" dt="2022-02-09T21:28:11.774" v="21769" actId="207"/>
        <pc:sldMkLst>
          <pc:docMk/>
          <pc:sldMk cId="3125397521" sldId="421"/>
        </pc:sldMkLst>
        <pc:spChg chg="mod">
          <ac:chgData name="Linda Feldman" userId="19db8b015c5a3e2a" providerId="LiveId" clId="{40284EAF-E3DE-4900-8EDB-E4F0E2135A57}" dt="2022-02-09T21:28:11.774" v="21769" actId="207"/>
          <ac:spMkLst>
            <pc:docMk/>
            <pc:sldMk cId="3125397521" sldId="421"/>
            <ac:spMk id="2" creationId="{A81BD763-FADA-4EAA-A027-7CCB0771D946}"/>
          </ac:spMkLst>
        </pc:spChg>
        <pc:spChg chg="add mod">
          <ac:chgData name="Linda Feldman" userId="19db8b015c5a3e2a" providerId="LiveId" clId="{40284EAF-E3DE-4900-8EDB-E4F0E2135A57}" dt="2022-02-06T15:14:54.329" v="19511"/>
          <ac:spMkLst>
            <pc:docMk/>
            <pc:sldMk cId="3125397521" sldId="421"/>
            <ac:spMk id="5" creationId="{090479A1-F1F2-4530-AB41-7A6D88E25411}"/>
          </ac:spMkLst>
        </pc:spChg>
      </pc:sldChg>
      <pc:sldChg chg="addSp modSp add mod">
        <pc:chgData name="Linda Feldman" userId="19db8b015c5a3e2a" providerId="LiveId" clId="{40284EAF-E3DE-4900-8EDB-E4F0E2135A57}" dt="2022-02-09T21:28:29.798" v="21775" actId="207"/>
        <pc:sldMkLst>
          <pc:docMk/>
          <pc:sldMk cId="2215152062" sldId="422"/>
        </pc:sldMkLst>
        <pc:spChg chg="mod">
          <ac:chgData name="Linda Feldman" userId="19db8b015c5a3e2a" providerId="LiveId" clId="{40284EAF-E3DE-4900-8EDB-E4F0E2135A57}" dt="2022-02-09T21:28:29.798" v="21775" actId="207"/>
          <ac:spMkLst>
            <pc:docMk/>
            <pc:sldMk cId="2215152062" sldId="422"/>
            <ac:spMk id="2" creationId="{A81BD763-FADA-4EAA-A027-7CCB0771D946}"/>
          </ac:spMkLst>
        </pc:spChg>
        <pc:spChg chg="add mod">
          <ac:chgData name="Linda Feldman" userId="19db8b015c5a3e2a" providerId="LiveId" clId="{40284EAF-E3DE-4900-8EDB-E4F0E2135A57}" dt="2022-02-06T15:15:02.828" v="19513"/>
          <ac:spMkLst>
            <pc:docMk/>
            <pc:sldMk cId="2215152062" sldId="422"/>
            <ac:spMk id="5" creationId="{159FEB07-796D-4235-B896-B7D11706C342}"/>
          </ac:spMkLst>
        </pc:spChg>
      </pc:sldChg>
      <pc:sldChg chg="modSp add del mod">
        <pc:chgData name="Linda Feldman" userId="19db8b015c5a3e2a" providerId="LiveId" clId="{40284EAF-E3DE-4900-8EDB-E4F0E2135A57}" dt="2022-02-05T18:53:32.936" v="14191" actId="2696"/>
        <pc:sldMkLst>
          <pc:docMk/>
          <pc:sldMk cId="2284012677" sldId="422"/>
        </pc:sldMkLst>
        <pc:spChg chg="mod">
          <ac:chgData name="Linda Feldman" userId="19db8b015c5a3e2a" providerId="LiveId" clId="{40284EAF-E3DE-4900-8EDB-E4F0E2135A57}" dt="2022-02-05T16:43:49.319" v="11017"/>
          <ac:spMkLst>
            <pc:docMk/>
            <pc:sldMk cId="2284012677" sldId="422"/>
            <ac:spMk id="2" creationId="{A81BD763-FADA-4EAA-A027-7CCB0771D946}"/>
          </ac:spMkLst>
        </pc:spChg>
        <pc:spChg chg="mod">
          <ac:chgData name="Linda Feldman" userId="19db8b015c5a3e2a" providerId="LiveId" clId="{40284EAF-E3DE-4900-8EDB-E4F0E2135A57}" dt="2022-02-03T22:32:43.722" v="7481" actId="27636"/>
          <ac:spMkLst>
            <pc:docMk/>
            <pc:sldMk cId="2284012677" sldId="422"/>
            <ac:spMk id="4" creationId="{EA213457-C090-4C47-BE9D-2AF991DCD17F}"/>
          </ac:spMkLst>
        </pc:spChg>
      </pc:sldChg>
      <pc:sldChg chg="modSp add del mod">
        <pc:chgData name="Linda Feldman" userId="19db8b015c5a3e2a" providerId="LiveId" clId="{40284EAF-E3DE-4900-8EDB-E4F0E2135A57}" dt="2022-02-05T18:53:32.936" v="14191" actId="2696"/>
        <pc:sldMkLst>
          <pc:docMk/>
          <pc:sldMk cId="1542268274" sldId="423"/>
        </pc:sldMkLst>
        <pc:spChg chg="mod">
          <ac:chgData name="Linda Feldman" userId="19db8b015c5a3e2a" providerId="LiveId" clId="{40284EAF-E3DE-4900-8EDB-E4F0E2135A57}" dt="2022-02-05T16:43:52.601" v="11018"/>
          <ac:spMkLst>
            <pc:docMk/>
            <pc:sldMk cId="1542268274" sldId="423"/>
            <ac:spMk id="2" creationId="{A81BD763-FADA-4EAA-A027-7CCB0771D946}"/>
          </ac:spMkLst>
        </pc:spChg>
        <pc:spChg chg="mod">
          <ac:chgData name="Linda Feldman" userId="19db8b015c5a3e2a" providerId="LiveId" clId="{40284EAF-E3DE-4900-8EDB-E4F0E2135A57}" dt="2022-02-03T22:33:12.658" v="7484"/>
          <ac:spMkLst>
            <pc:docMk/>
            <pc:sldMk cId="1542268274" sldId="423"/>
            <ac:spMk id="4" creationId="{EA213457-C090-4C47-BE9D-2AF991DCD17F}"/>
          </ac:spMkLst>
        </pc:spChg>
      </pc:sldChg>
      <pc:sldChg chg="addSp modSp add mod">
        <pc:chgData name="Linda Feldman" userId="19db8b015c5a3e2a" providerId="LiveId" clId="{40284EAF-E3DE-4900-8EDB-E4F0E2135A57}" dt="2022-02-09T21:28:38.472" v="21778" actId="207"/>
        <pc:sldMkLst>
          <pc:docMk/>
          <pc:sldMk cId="1914191669" sldId="423"/>
        </pc:sldMkLst>
        <pc:spChg chg="mod">
          <ac:chgData name="Linda Feldman" userId="19db8b015c5a3e2a" providerId="LiveId" clId="{40284EAF-E3DE-4900-8EDB-E4F0E2135A57}" dt="2022-02-09T21:28:38.472" v="21778" actId="207"/>
          <ac:spMkLst>
            <pc:docMk/>
            <pc:sldMk cId="1914191669" sldId="423"/>
            <ac:spMk id="2" creationId="{A81BD763-FADA-4EAA-A027-7CCB0771D946}"/>
          </ac:spMkLst>
        </pc:spChg>
        <pc:spChg chg="add mod">
          <ac:chgData name="Linda Feldman" userId="19db8b015c5a3e2a" providerId="LiveId" clId="{40284EAF-E3DE-4900-8EDB-E4F0E2135A57}" dt="2022-02-06T15:15:08.081" v="19514"/>
          <ac:spMkLst>
            <pc:docMk/>
            <pc:sldMk cId="1914191669" sldId="423"/>
            <ac:spMk id="5" creationId="{2AC6B612-2223-4F07-9F42-EA076A2CDE5C}"/>
          </ac:spMkLst>
        </pc:spChg>
      </pc:sldChg>
      <pc:sldChg chg="modSp add del mod ord">
        <pc:chgData name="Linda Feldman" userId="19db8b015c5a3e2a" providerId="LiveId" clId="{40284EAF-E3DE-4900-8EDB-E4F0E2135A57}" dt="2022-02-05T19:14:42.065" v="14665" actId="47"/>
        <pc:sldMkLst>
          <pc:docMk/>
          <pc:sldMk cId="760931121" sldId="424"/>
        </pc:sldMkLst>
        <pc:spChg chg="mod">
          <ac:chgData name="Linda Feldman" userId="19db8b015c5a3e2a" providerId="LiveId" clId="{40284EAF-E3DE-4900-8EDB-E4F0E2135A57}" dt="2022-02-05T18:54:08.505" v="14204" actId="207"/>
          <ac:spMkLst>
            <pc:docMk/>
            <pc:sldMk cId="760931121" sldId="424"/>
            <ac:spMk id="2" creationId="{A81BD763-FADA-4EAA-A027-7CCB0771D946}"/>
          </ac:spMkLst>
        </pc:spChg>
        <pc:spChg chg="mod">
          <ac:chgData name="Linda Feldman" userId="19db8b015c5a3e2a" providerId="LiveId" clId="{40284EAF-E3DE-4900-8EDB-E4F0E2135A57}" dt="2022-02-05T19:14:19.108" v="14654" actId="21"/>
          <ac:spMkLst>
            <pc:docMk/>
            <pc:sldMk cId="760931121" sldId="424"/>
            <ac:spMk id="4" creationId="{EA213457-C090-4C47-BE9D-2AF991DCD17F}"/>
          </ac:spMkLst>
        </pc:spChg>
      </pc:sldChg>
      <pc:sldChg chg="modSp add del mod">
        <pc:chgData name="Linda Feldman" userId="19db8b015c5a3e2a" providerId="LiveId" clId="{40284EAF-E3DE-4900-8EDB-E4F0E2135A57}" dt="2022-02-05T18:44:33.435" v="14093" actId="47"/>
        <pc:sldMkLst>
          <pc:docMk/>
          <pc:sldMk cId="3381060225" sldId="425"/>
        </pc:sldMkLst>
        <pc:spChg chg="mod">
          <ac:chgData name="Linda Feldman" userId="19db8b015c5a3e2a" providerId="LiveId" clId="{40284EAF-E3DE-4900-8EDB-E4F0E2135A57}" dt="2022-02-05T17:06:46.128" v="11362" actId="207"/>
          <ac:spMkLst>
            <pc:docMk/>
            <pc:sldMk cId="3381060225" sldId="425"/>
            <ac:spMk id="4" creationId="{EA213457-C090-4C47-BE9D-2AF991DCD17F}"/>
          </ac:spMkLst>
        </pc:spChg>
      </pc:sldChg>
      <pc:sldChg chg="modSp add del mod">
        <pc:chgData name="Linda Feldman" userId="19db8b015c5a3e2a" providerId="LiveId" clId="{40284EAF-E3DE-4900-8EDB-E4F0E2135A57}" dt="2022-02-05T17:06:06.993" v="11359" actId="47"/>
        <pc:sldMkLst>
          <pc:docMk/>
          <pc:sldMk cId="4262962554" sldId="426"/>
        </pc:sldMkLst>
        <pc:spChg chg="mod">
          <ac:chgData name="Linda Feldman" userId="19db8b015c5a3e2a" providerId="LiveId" clId="{40284EAF-E3DE-4900-8EDB-E4F0E2135A57}" dt="2022-02-03T22:36:14.965" v="7504" actId="403"/>
          <ac:spMkLst>
            <pc:docMk/>
            <pc:sldMk cId="4262962554" sldId="426"/>
            <ac:spMk id="4" creationId="{EA213457-C090-4C47-BE9D-2AF991DCD17F}"/>
          </ac:spMkLst>
        </pc:spChg>
      </pc:sldChg>
      <pc:sldChg chg="modSp add del mod ord">
        <pc:chgData name="Linda Feldman" userId="19db8b015c5a3e2a" providerId="LiveId" clId="{40284EAF-E3DE-4900-8EDB-E4F0E2135A57}" dt="2022-02-05T18:43:30.986" v="14091" actId="2696"/>
        <pc:sldMkLst>
          <pc:docMk/>
          <pc:sldMk cId="1031787988" sldId="427"/>
        </pc:sldMkLst>
        <pc:spChg chg="mod">
          <ac:chgData name="Linda Feldman" userId="19db8b015c5a3e2a" providerId="LiveId" clId="{40284EAF-E3DE-4900-8EDB-E4F0E2135A57}" dt="2022-02-05T17:06:54.846" v="11363" actId="207"/>
          <ac:spMkLst>
            <pc:docMk/>
            <pc:sldMk cId="1031787988" sldId="427"/>
            <ac:spMk id="4" creationId="{EA213457-C090-4C47-BE9D-2AF991DCD17F}"/>
          </ac:spMkLst>
        </pc:spChg>
      </pc:sldChg>
      <pc:sldChg chg="modSp add mod ord">
        <pc:chgData name="Linda Feldman" userId="19db8b015c5a3e2a" providerId="LiveId" clId="{40284EAF-E3DE-4900-8EDB-E4F0E2135A57}" dt="2022-02-17T20:34:30.218" v="23672" actId="20577"/>
        <pc:sldMkLst>
          <pc:docMk/>
          <pc:sldMk cId="4044909707" sldId="427"/>
        </pc:sldMkLst>
        <pc:spChg chg="mod">
          <ac:chgData name="Linda Feldman" userId="19db8b015c5a3e2a" providerId="LiveId" clId="{40284EAF-E3DE-4900-8EDB-E4F0E2135A57}" dt="2022-02-17T20:10:40.703" v="23316" actId="14100"/>
          <ac:spMkLst>
            <pc:docMk/>
            <pc:sldMk cId="4044909707" sldId="427"/>
            <ac:spMk id="2" creationId="{A81BD763-FADA-4EAA-A027-7CCB0771D946}"/>
          </ac:spMkLst>
        </pc:spChg>
        <pc:spChg chg="mod">
          <ac:chgData name="Linda Feldman" userId="19db8b015c5a3e2a" providerId="LiveId" clId="{40284EAF-E3DE-4900-8EDB-E4F0E2135A57}" dt="2022-02-17T20:34:30.218" v="23672" actId="20577"/>
          <ac:spMkLst>
            <pc:docMk/>
            <pc:sldMk cId="4044909707" sldId="427"/>
            <ac:spMk id="4" creationId="{EA213457-C090-4C47-BE9D-2AF991DCD17F}"/>
          </ac:spMkLst>
        </pc:spChg>
      </pc:sldChg>
      <pc:sldChg chg="delSp modSp add del mod ord">
        <pc:chgData name="Linda Feldman" userId="19db8b015c5a3e2a" providerId="LiveId" clId="{40284EAF-E3DE-4900-8EDB-E4F0E2135A57}" dt="2022-02-05T18:42:24.492" v="14088" actId="47"/>
        <pc:sldMkLst>
          <pc:docMk/>
          <pc:sldMk cId="3504438739" sldId="428"/>
        </pc:sldMkLst>
        <pc:spChg chg="del">
          <ac:chgData name="Linda Feldman" userId="19db8b015c5a3e2a" providerId="LiveId" clId="{40284EAF-E3DE-4900-8EDB-E4F0E2135A57}" dt="2022-02-03T22:39:25.145" v="7510" actId="478"/>
          <ac:spMkLst>
            <pc:docMk/>
            <pc:sldMk cId="3504438739" sldId="428"/>
            <ac:spMk id="2" creationId="{A81BD763-FADA-4EAA-A027-7CCB0771D946}"/>
          </ac:spMkLst>
        </pc:spChg>
        <pc:spChg chg="mod">
          <ac:chgData name="Linda Feldman" userId="19db8b015c5a3e2a" providerId="LiveId" clId="{40284EAF-E3DE-4900-8EDB-E4F0E2135A57}" dt="2022-02-05T17:06:59.948" v="11364" actId="207"/>
          <ac:spMkLst>
            <pc:docMk/>
            <pc:sldMk cId="3504438739" sldId="428"/>
            <ac:spMk id="4" creationId="{EA213457-C090-4C47-BE9D-2AF991DCD17F}"/>
          </ac:spMkLst>
        </pc:spChg>
      </pc:sldChg>
      <pc:sldChg chg="modSp add del mod ord">
        <pc:chgData name="Linda Feldman" userId="19db8b015c5a3e2a" providerId="LiveId" clId="{40284EAF-E3DE-4900-8EDB-E4F0E2135A57}" dt="2022-02-05T21:14:10.524" v="17804" actId="47"/>
        <pc:sldMkLst>
          <pc:docMk/>
          <pc:sldMk cId="3265875397" sldId="429"/>
        </pc:sldMkLst>
        <pc:spChg chg="mod">
          <ac:chgData name="Linda Feldman" userId="19db8b015c5a3e2a" providerId="LiveId" clId="{40284EAF-E3DE-4900-8EDB-E4F0E2135A57}" dt="2022-02-03T22:45:53.916" v="7548" actId="6549"/>
          <ac:spMkLst>
            <pc:docMk/>
            <pc:sldMk cId="3265875397" sldId="429"/>
            <ac:spMk id="4" creationId="{EA213457-C090-4C47-BE9D-2AF991DCD17F}"/>
          </ac:spMkLst>
        </pc:spChg>
      </pc:sldChg>
      <pc:sldChg chg="addSp delSp modSp add del">
        <pc:chgData name="Linda Feldman" userId="19db8b015c5a3e2a" providerId="LiveId" clId="{40284EAF-E3DE-4900-8EDB-E4F0E2135A57}" dt="2022-02-05T18:43:30.986" v="14091" actId="2696"/>
        <pc:sldMkLst>
          <pc:docMk/>
          <pc:sldMk cId="197600886" sldId="430"/>
        </pc:sldMkLst>
        <pc:spChg chg="del">
          <ac:chgData name="Linda Feldman" userId="19db8b015c5a3e2a" providerId="LiveId" clId="{40284EAF-E3DE-4900-8EDB-E4F0E2135A57}" dt="2022-02-03T22:45:38.621" v="7546"/>
          <ac:spMkLst>
            <pc:docMk/>
            <pc:sldMk cId="197600886" sldId="430"/>
            <ac:spMk id="4" creationId="{EA213457-C090-4C47-BE9D-2AF991DCD17F}"/>
          </ac:spMkLst>
        </pc:spChg>
        <pc:picChg chg="add mod">
          <ac:chgData name="Linda Feldman" userId="19db8b015c5a3e2a" providerId="LiveId" clId="{40284EAF-E3DE-4900-8EDB-E4F0E2135A57}" dt="2022-02-03T22:45:38.621" v="7546"/>
          <ac:picMkLst>
            <pc:docMk/>
            <pc:sldMk cId="197600886" sldId="430"/>
            <ac:picMk id="4098" creationId="{7F855381-E972-42CF-9222-5468717BC65F}"/>
          </ac:picMkLst>
        </pc:picChg>
      </pc:sldChg>
      <pc:sldChg chg="modSp add mod ord">
        <pc:chgData name="Linda Feldman" userId="19db8b015c5a3e2a" providerId="LiveId" clId="{40284EAF-E3DE-4900-8EDB-E4F0E2135A57}" dt="2022-02-09T21:18:47.377" v="21626" actId="207"/>
        <pc:sldMkLst>
          <pc:docMk/>
          <pc:sldMk cId="1364196470" sldId="430"/>
        </pc:sldMkLst>
        <pc:spChg chg="mod">
          <ac:chgData name="Linda Feldman" userId="19db8b015c5a3e2a" providerId="LiveId" clId="{40284EAF-E3DE-4900-8EDB-E4F0E2135A57}" dt="2022-02-09T21:18:47.377" v="21626" actId="207"/>
          <ac:spMkLst>
            <pc:docMk/>
            <pc:sldMk cId="1364196470" sldId="430"/>
            <ac:spMk id="2" creationId="{A81BD763-FADA-4EAA-A027-7CCB0771D946}"/>
          </ac:spMkLst>
        </pc:spChg>
      </pc:sldChg>
      <pc:sldChg chg="modSp add del mod">
        <pc:chgData name="Linda Feldman" userId="19db8b015c5a3e2a" providerId="LiveId" clId="{40284EAF-E3DE-4900-8EDB-E4F0E2135A57}" dt="2022-02-05T21:14:01.798" v="17803" actId="47"/>
        <pc:sldMkLst>
          <pc:docMk/>
          <pc:sldMk cId="691234514" sldId="431"/>
        </pc:sldMkLst>
        <pc:spChg chg="mod">
          <ac:chgData name="Linda Feldman" userId="19db8b015c5a3e2a" providerId="LiveId" clId="{40284EAF-E3DE-4900-8EDB-E4F0E2135A57}" dt="2022-02-05T21:07:58.386" v="17542" actId="21"/>
          <ac:spMkLst>
            <pc:docMk/>
            <pc:sldMk cId="691234514" sldId="431"/>
            <ac:spMk id="4" creationId="{EA213457-C090-4C47-BE9D-2AF991DCD17F}"/>
          </ac:spMkLst>
        </pc:spChg>
      </pc:sldChg>
      <pc:sldChg chg="modSp add del mod ord">
        <pc:chgData name="Linda Feldman" userId="19db8b015c5a3e2a" providerId="LiveId" clId="{40284EAF-E3DE-4900-8EDB-E4F0E2135A57}" dt="2022-02-05T18:43:30.986" v="14091" actId="2696"/>
        <pc:sldMkLst>
          <pc:docMk/>
          <pc:sldMk cId="958590728" sldId="431"/>
        </pc:sldMkLst>
        <pc:spChg chg="mod">
          <ac:chgData name="Linda Feldman" userId="19db8b015c5a3e2a" providerId="LiveId" clId="{40284EAF-E3DE-4900-8EDB-E4F0E2135A57}" dt="2022-02-05T18:40:51.795" v="14082" actId="403"/>
          <ac:spMkLst>
            <pc:docMk/>
            <pc:sldMk cId="958590728" sldId="431"/>
            <ac:spMk id="2" creationId="{A81BD763-FADA-4EAA-A027-7CCB0771D946}"/>
          </ac:spMkLst>
        </pc:spChg>
        <pc:spChg chg="mod">
          <ac:chgData name="Linda Feldman" userId="19db8b015c5a3e2a" providerId="LiveId" clId="{40284EAF-E3DE-4900-8EDB-E4F0E2135A57}" dt="2022-02-05T17:07:08.579" v="11365" actId="207"/>
          <ac:spMkLst>
            <pc:docMk/>
            <pc:sldMk cId="958590728" sldId="431"/>
            <ac:spMk id="4" creationId="{EA213457-C090-4C47-BE9D-2AF991DCD17F}"/>
          </ac:spMkLst>
        </pc:spChg>
      </pc:sldChg>
      <pc:sldChg chg="addSp delSp modSp add mod ord">
        <pc:chgData name="Linda Feldman" userId="19db8b015c5a3e2a" providerId="LiveId" clId="{40284EAF-E3DE-4900-8EDB-E4F0E2135A57}" dt="2022-02-09T21:21:27.617" v="21657" actId="1076"/>
        <pc:sldMkLst>
          <pc:docMk/>
          <pc:sldMk cId="2178852795" sldId="432"/>
        </pc:sldMkLst>
        <pc:spChg chg="mod">
          <ac:chgData name="Linda Feldman" userId="19db8b015c5a3e2a" providerId="LiveId" clId="{40284EAF-E3DE-4900-8EDB-E4F0E2135A57}" dt="2022-02-09T21:21:23.839" v="21656" actId="207"/>
          <ac:spMkLst>
            <pc:docMk/>
            <pc:sldMk cId="2178852795" sldId="432"/>
            <ac:spMk id="2" creationId="{A81BD763-FADA-4EAA-A027-7CCB0771D946}"/>
          </ac:spMkLst>
        </pc:spChg>
        <pc:spChg chg="add del mod">
          <ac:chgData name="Linda Feldman" userId="19db8b015c5a3e2a" providerId="LiveId" clId="{40284EAF-E3DE-4900-8EDB-E4F0E2135A57}" dt="2022-02-03T22:54:46.298" v="7564"/>
          <ac:spMkLst>
            <pc:docMk/>
            <pc:sldMk cId="2178852795" sldId="432"/>
            <ac:spMk id="3" creationId="{28F017D1-1DAE-4F66-BC8D-CB243263E798}"/>
          </ac:spMkLst>
        </pc:spChg>
        <pc:spChg chg="del">
          <ac:chgData name="Linda Feldman" userId="19db8b015c5a3e2a" providerId="LiveId" clId="{40284EAF-E3DE-4900-8EDB-E4F0E2135A57}" dt="2022-02-03T22:52:22.559" v="7556"/>
          <ac:spMkLst>
            <pc:docMk/>
            <pc:sldMk cId="2178852795" sldId="432"/>
            <ac:spMk id="4" creationId="{EA213457-C090-4C47-BE9D-2AF991DCD17F}"/>
          </ac:spMkLst>
        </pc:spChg>
        <pc:picChg chg="add del mod">
          <ac:chgData name="Linda Feldman" userId="19db8b015c5a3e2a" providerId="LiveId" clId="{40284EAF-E3DE-4900-8EDB-E4F0E2135A57}" dt="2022-02-03T22:53:25.399" v="7563" actId="478"/>
          <ac:picMkLst>
            <pc:docMk/>
            <pc:sldMk cId="2178852795" sldId="432"/>
            <ac:picMk id="6146" creationId="{C2108B08-50F7-4AB7-A477-6772AB0500B8}"/>
          </ac:picMkLst>
        </pc:picChg>
        <pc:picChg chg="add mod">
          <ac:chgData name="Linda Feldman" userId="19db8b015c5a3e2a" providerId="LiveId" clId="{40284EAF-E3DE-4900-8EDB-E4F0E2135A57}" dt="2022-02-09T21:21:27.617" v="21657" actId="1076"/>
          <ac:picMkLst>
            <pc:docMk/>
            <pc:sldMk cId="2178852795" sldId="432"/>
            <ac:picMk id="6148" creationId="{3A3BC9D3-09B2-4E05-A6AF-B8510AD6B7FB}"/>
          </ac:picMkLst>
        </pc:picChg>
      </pc:sldChg>
      <pc:sldChg chg="addSp delSp modSp add mod ord">
        <pc:chgData name="Linda Feldman" userId="19db8b015c5a3e2a" providerId="LiveId" clId="{40284EAF-E3DE-4900-8EDB-E4F0E2135A57}" dt="2022-02-09T21:22:19.576" v="21669" actId="207"/>
        <pc:sldMkLst>
          <pc:docMk/>
          <pc:sldMk cId="3437118878" sldId="433"/>
        </pc:sldMkLst>
        <pc:spChg chg="mod">
          <ac:chgData name="Linda Feldman" userId="19db8b015c5a3e2a" providerId="LiveId" clId="{40284EAF-E3DE-4900-8EDB-E4F0E2135A57}" dt="2022-02-09T21:22:19.576" v="21669" actId="207"/>
          <ac:spMkLst>
            <pc:docMk/>
            <pc:sldMk cId="3437118878" sldId="433"/>
            <ac:spMk id="2" creationId="{A81BD763-FADA-4EAA-A027-7CCB0771D946}"/>
          </ac:spMkLst>
        </pc:spChg>
        <pc:spChg chg="del">
          <ac:chgData name="Linda Feldman" userId="19db8b015c5a3e2a" providerId="LiveId" clId="{40284EAF-E3DE-4900-8EDB-E4F0E2135A57}" dt="2022-02-03T22:51:07.944" v="7555"/>
          <ac:spMkLst>
            <pc:docMk/>
            <pc:sldMk cId="3437118878" sldId="433"/>
            <ac:spMk id="4" creationId="{EA213457-C090-4C47-BE9D-2AF991DCD17F}"/>
          </ac:spMkLst>
        </pc:spChg>
        <pc:picChg chg="add mod">
          <ac:chgData name="Linda Feldman" userId="19db8b015c5a3e2a" providerId="LiveId" clId="{40284EAF-E3DE-4900-8EDB-E4F0E2135A57}" dt="2022-02-03T22:53:13.388" v="7561" actId="1076"/>
          <ac:picMkLst>
            <pc:docMk/>
            <pc:sldMk cId="3437118878" sldId="433"/>
            <ac:picMk id="7" creationId="{11C71F11-594C-46BB-9ABC-22F22A75A82F}"/>
          </ac:picMkLst>
        </pc:picChg>
        <pc:picChg chg="add mod">
          <ac:chgData name="Linda Feldman" userId="19db8b015c5a3e2a" providerId="LiveId" clId="{40284EAF-E3DE-4900-8EDB-E4F0E2135A57}" dt="2022-02-03T22:53:18.799" v="7562" actId="14100"/>
          <ac:picMkLst>
            <pc:docMk/>
            <pc:sldMk cId="3437118878" sldId="433"/>
            <ac:picMk id="5122" creationId="{3A693F5B-C21A-4813-B958-678FA72685CA}"/>
          </ac:picMkLst>
        </pc:picChg>
      </pc:sldChg>
      <pc:sldChg chg="addSp modSp add mod ord">
        <pc:chgData name="Linda Feldman" userId="19db8b015c5a3e2a" providerId="LiveId" clId="{40284EAF-E3DE-4900-8EDB-E4F0E2135A57}" dt="2022-02-17T20:11:26.814" v="23325" actId="14100"/>
        <pc:sldMkLst>
          <pc:docMk/>
          <pc:sldMk cId="243456433" sldId="434"/>
        </pc:sldMkLst>
        <pc:spChg chg="mod">
          <ac:chgData name="Linda Feldman" userId="19db8b015c5a3e2a" providerId="LiveId" clId="{40284EAF-E3DE-4900-8EDB-E4F0E2135A57}" dt="2022-02-17T20:11:26.814" v="23325" actId="14100"/>
          <ac:spMkLst>
            <pc:docMk/>
            <pc:sldMk cId="243456433" sldId="434"/>
            <ac:spMk id="2" creationId="{A81BD763-FADA-4EAA-A027-7CCB0771D946}"/>
          </ac:spMkLst>
        </pc:spChg>
        <pc:spChg chg="add mod">
          <ac:chgData name="Linda Feldman" userId="19db8b015c5a3e2a" providerId="LiveId" clId="{40284EAF-E3DE-4900-8EDB-E4F0E2135A57}" dt="2022-02-17T20:11:23.733" v="23324" actId="207"/>
          <ac:spMkLst>
            <pc:docMk/>
            <pc:sldMk cId="243456433" sldId="434"/>
            <ac:spMk id="3" creationId="{8A7E1E6D-DD2B-4064-BB5F-7B84A3EC8617}"/>
          </ac:spMkLst>
        </pc:spChg>
        <pc:picChg chg="mod">
          <ac:chgData name="Linda Feldman" userId="19db8b015c5a3e2a" providerId="LiveId" clId="{40284EAF-E3DE-4900-8EDB-E4F0E2135A57}" dt="2022-02-05T21:08:20.576" v="17545" actId="1076"/>
          <ac:picMkLst>
            <pc:docMk/>
            <pc:sldMk cId="243456433" sldId="434"/>
            <ac:picMk id="5" creationId="{0F8D076F-D90D-4B0D-BC9C-2247D8BCEF1F}"/>
          </ac:picMkLst>
        </pc:picChg>
      </pc:sldChg>
      <pc:sldChg chg="addSp delSp modSp add del mod ord">
        <pc:chgData name="Linda Feldman" userId="19db8b015c5a3e2a" providerId="LiveId" clId="{40284EAF-E3DE-4900-8EDB-E4F0E2135A57}" dt="2022-02-05T18:43:30.986" v="14091" actId="2696"/>
        <pc:sldMkLst>
          <pc:docMk/>
          <pc:sldMk cId="1170545340" sldId="434"/>
        </pc:sldMkLst>
        <pc:spChg chg="del">
          <ac:chgData name="Linda Feldman" userId="19db8b015c5a3e2a" providerId="LiveId" clId="{40284EAF-E3DE-4900-8EDB-E4F0E2135A57}" dt="2022-02-03T22:48:48.807" v="7554" actId="22"/>
          <ac:spMkLst>
            <pc:docMk/>
            <pc:sldMk cId="1170545340" sldId="434"/>
            <ac:spMk id="4" creationId="{EA213457-C090-4C47-BE9D-2AF991DCD17F}"/>
          </ac:spMkLst>
        </pc:spChg>
        <pc:picChg chg="add mod ord">
          <ac:chgData name="Linda Feldman" userId="19db8b015c5a3e2a" providerId="LiveId" clId="{40284EAF-E3DE-4900-8EDB-E4F0E2135A57}" dt="2022-02-03T22:48:48.807" v="7554" actId="22"/>
          <ac:picMkLst>
            <pc:docMk/>
            <pc:sldMk cId="1170545340" sldId="434"/>
            <ac:picMk id="5" creationId="{0F8D076F-D90D-4B0D-BC9C-2247D8BCEF1F}"/>
          </ac:picMkLst>
        </pc:picChg>
      </pc:sldChg>
      <pc:sldChg chg="addSp modSp add mod ord">
        <pc:chgData name="Linda Feldman" userId="19db8b015c5a3e2a" providerId="LiveId" clId="{40284EAF-E3DE-4900-8EDB-E4F0E2135A57}" dt="2022-02-17T20:11:12.919" v="23323" actId="1076"/>
        <pc:sldMkLst>
          <pc:docMk/>
          <pc:sldMk cId="2057242515" sldId="435"/>
        </pc:sldMkLst>
        <pc:spChg chg="mod">
          <ac:chgData name="Linda Feldman" userId="19db8b015c5a3e2a" providerId="LiveId" clId="{40284EAF-E3DE-4900-8EDB-E4F0E2135A57}" dt="2022-02-17T20:11:02.711" v="23320" actId="14100"/>
          <ac:spMkLst>
            <pc:docMk/>
            <pc:sldMk cId="2057242515" sldId="435"/>
            <ac:spMk id="2" creationId="{A81BD763-FADA-4EAA-A027-7CCB0771D946}"/>
          </ac:spMkLst>
        </pc:spChg>
        <pc:spChg chg="add mod">
          <ac:chgData name="Linda Feldman" userId="19db8b015c5a3e2a" providerId="LiveId" clId="{40284EAF-E3DE-4900-8EDB-E4F0E2135A57}" dt="2022-02-17T20:11:12.919" v="23323" actId="1076"/>
          <ac:spMkLst>
            <pc:docMk/>
            <pc:sldMk cId="2057242515" sldId="435"/>
            <ac:spMk id="3" creationId="{9AE7DE1E-DA08-4B7D-9EB8-3BA364201AEE}"/>
          </ac:spMkLst>
        </pc:spChg>
        <pc:spChg chg="mod">
          <ac:chgData name="Linda Feldman" userId="19db8b015c5a3e2a" providerId="LiveId" clId="{40284EAF-E3DE-4900-8EDB-E4F0E2135A57}" dt="2022-02-17T20:11:10.387" v="23322" actId="1076"/>
          <ac:spMkLst>
            <pc:docMk/>
            <pc:sldMk cId="2057242515" sldId="435"/>
            <ac:spMk id="4" creationId="{EA213457-C090-4C47-BE9D-2AF991DCD17F}"/>
          </ac:spMkLst>
        </pc:spChg>
      </pc:sldChg>
      <pc:sldChg chg="modSp add del mod">
        <pc:chgData name="Linda Feldman" userId="19db8b015c5a3e2a" providerId="LiveId" clId="{40284EAF-E3DE-4900-8EDB-E4F0E2135A57}" dt="2022-02-05T18:43:30.986" v="14091" actId="2696"/>
        <pc:sldMkLst>
          <pc:docMk/>
          <pc:sldMk cId="2960540191" sldId="435"/>
        </pc:sldMkLst>
        <pc:spChg chg="mod">
          <ac:chgData name="Linda Feldman" userId="19db8b015c5a3e2a" providerId="LiveId" clId="{40284EAF-E3DE-4900-8EDB-E4F0E2135A57}" dt="2022-02-05T17:06:28.076" v="11360" actId="207"/>
          <ac:spMkLst>
            <pc:docMk/>
            <pc:sldMk cId="2960540191" sldId="435"/>
            <ac:spMk id="4" creationId="{EA213457-C090-4C47-BE9D-2AF991DCD17F}"/>
          </ac:spMkLst>
        </pc:spChg>
      </pc:sldChg>
      <pc:sldChg chg="modSp add mod">
        <pc:chgData name="Linda Feldman" userId="19db8b015c5a3e2a" providerId="LiveId" clId="{40284EAF-E3DE-4900-8EDB-E4F0E2135A57}" dt="2022-02-17T20:45:30.224" v="23804" actId="27636"/>
        <pc:sldMkLst>
          <pc:docMk/>
          <pc:sldMk cId="3273816800" sldId="436"/>
        </pc:sldMkLst>
        <pc:spChg chg="mod">
          <ac:chgData name="Linda Feldman" userId="19db8b015c5a3e2a" providerId="LiveId" clId="{40284EAF-E3DE-4900-8EDB-E4F0E2135A57}" dt="2022-02-17T20:45:30.224" v="23804" actId="27636"/>
          <ac:spMkLst>
            <pc:docMk/>
            <pc:sldMk cId="3273816800" sldId="436"/>
            <ac:spMk id="2" creationId="{31BB8085-1FFF-44DD-A144-D794D923CF00}"/>
          </ac:spMkLst>
        </pc:spChg>
      </pc:sldChg>
      <pc:sldChg chg="modSp add mod ord">
        <pc:chgData name="Linda Feldman" userId="19db8b015c5a3e2a" providerId="LiveId" clId="{40284EAF-E3DE-4900-8EDB-E4F0E2135A57}" dt="2022-02-05T17:10:42.844" v="11433" actId="113"/>
        <pc:sldMkLst>
          <pc:docMk/>
          <pc:sldMk cId="2191666901" sldId="437"/>
        </pc:sldMkLst>
        <pc:spChg chg="mod">
          <ac:chgData name="Linda Feldman" userId="19db8b015c5a3e2a" providerId="LiveId" clId="{40284EAF-E3DE-4900-8EDB-E4F0E2135A57}" dt="2022-02-05T17:10:29.295" v="11419" actId="403"/>
          <ac:spMkLst>
            <pc:docMk/>
            <pc:sldMk cId="2191666901" sldId="437"/>
            <ac:spMk id="2" creationId="{31BB8085-1FFF-44DD-A144-D794D923CF00}"/>
          </ac:spMkLst>
        </pc:spChg>
        <pc:spChg chg="mod">
          <ac:chgData name="Linda Feldman" userId="19db8b015c5a3e2a" providerId="LiveId" clId="{40284EAF-E3DE-4900-8EDB-E4F0E2135A57}" dt="2022-02-05T17:10:42.844" v="11433" actId="113"/>
          <ac:spMkLst>
            <pc:docMk/>
            <pc:sldMk cId="2191666901" sldId="437"/>
            <ac:spMk id="7" creationId="{77465F31-EEA2-4A40-A32A-236F543AB83D}"/>
          </ac:spMkLst>
        </pc:spChg>
      </pc:sldChg>
      <pc:sldChg chg="addSp delSp modSp add mod ord">
        <pc:chgData name="Linda Feldman" userId="19db8b015c5a3e2a" providerId="LiveId" clId="{40284EAF-E3DE-4900-8EDB-E4F0E2135A57}" dt="2022-02-17T20:45:21.283" v="23802" actId="2711"/>
        <pc:sldMkLst>
          <pc:docMk/>
          <pc:sldMk cId="721038757" sldId="438"/>
        </pc:sldMkLst>
        <pc:spChg chg="add del mod">
          <ac:chgData name="Linda Feldman" userId="19db8b015c5a3e2a" providerId="LiveId" clId="{40284EAF-E3DE-4900-8EDB-E4F0E2135A57}" dt="2022-02-17T20:45:21.283" v="23802" actId="2711"/>
          <ac:spMkLst>
            <pc:docMk/>
            <pc:sldMk cId="721038757" sldId="438"/>
            <ac:spMk id="2" creationId="{31BB8085-1FFF-44DD-A144-D794D923CF00}"/>
          </ac:spMkLst>
        </pc:spChg>
        <pc:spChg chg="add del mod">
          <ac:chgData name="Linda Feldman" userId="19db8b015c5a3e2a" providerId="LiveId" clId="{40284EAF-E3DE-4900-8EDB-E4F0E2135A57}" dt="2022-02-05T21:44:50.103" v="18488" actId="478"/>
          <ac:spMkLst>
            <pc:docMk/>
            <pc:sldMk cId="721038757" sldId="438"/>
            <ac:spMk id="4" creationId="{36E0F8E0-5D4E-4ED5-972C-516B644FA2E0}"/>
          </ac:spMkLst>
        </pc:spChg>
        <pc:spChg chg="del">
          <ac:chgData name="Linda Feldman" userId="19db8b015c5a3e2a" providerId="LiveId" clId="{40284EAF-E3DE-4900-8EDB-E4F0E2135A57}" dt="2022-02-05T21:44:53.089" v="18489" actId="478"/>
          <ac:spMkLst>
            <pc:docMk/>
            <pc:sldMk cId="721038757" sldId="438"/>
            <ac:spMk id="7" creationId="{77465F31-EEA2-4A40-A32A-236F543AB83D}"/>
          </ac:spMkLst>
        </pc:spChg>
      </pc:sldChg>
      <pc:sldChg chg="modSp add del mod ord">
        <pc:chgData name="Linda Feldman" userId="19db8b015c5a3e2a" providerId="LiveId" clId="{40284EAF-E3DE-4900-8EDB-E4F0E2135A57}" dt="2022-02-05T20:08:06.304" v="16439" actId="2696"/>
        <pc:sldMkLst>
          <pc:docMk/>
          <pc:sldMk cId="197961739" sldId="439"/>
        </pc:sldMkLst>
        <pc:spChg chg="mod">
          <ac:chgData name="Linda Feldman" userId="19db8b015c5a3e2a" providerId="LiveId" clId="{40284EAF-E3DE-4900-8EDB-E4F0E2135A57}" dt="2022-02-05T16:17:36.180" v="9027" actId="2711"/>
          <ac:spMkLst>
            <pc:docMk/>
            <pc:sldMk cId="197961739" sldId="439"/>
            <ac:spMk id="2" creationId="{31BB8085-1FFF-44DD-A144-D794D923CF00}"/>
          </ac:spMkLst>
        </pc:spChg>
      </pc:sldChg>
      <pc:sldChg chg="modSp add mod ord">
        <pc:chgData name="Linda Feldman" userId="19db8b015c5a3e2a" providerId="LiveId" clId="{40284EAF-E3DE-4900-8EDB-E4F0E2135A57}" dt="2022-02-05T16:17:56.118" v="9030"/>
        <pc:sldMkLst>
          <pc:docMk/>
          <pc:sldMk cId="1765938308" sldId="440"/>
        </pc:sldMkLst>
        <pc:spChg chg="mod">
          <ac:chgData name="Linda Feldman" userId="19db8b015c5a3e2a" providerId="LiveId" clId="{40284EAF-E3DE-4900-8EDB-E4F0E2135A57}" dt="2022-02-05T16:17:23.463" v="9026" actId="20577"/>
          <ac:spMkLst>
            <pc:docMk/>
            <pc:sldMk cId="1765938308" sldId="440"/>
            <ac:spMk id="2" creationId="{31BB8085-1FFF-44DD-A144-D794D923CF00}"/>
          </ac:spMkLst>
        </pc:spChg>
      </pc:sldChg>
      <pc:sldChg chg="modSp add mod ord">
        <pc:chgData name="Linda Feldman" userId="19db8b015c5a3e2a" providerId="LiveId" clId="{40284EAF-E3DE-4900-8EDB-E4F0E2135A57}" dt="2022-02-05T16:18:34.639" v="9032"/>
        <pc:sldMkLst>
          <pc:docMk/>
          <pc:sldMk cId="2267141657" sldId="441"/>
        </pc:sldMkLst>
        <pc:spChg chg="mod">
          <ac:chgData name="Linda Feldman" userId="19db8b015c5a3e2a" providerId="LiveId" clId="{40284EAF-E3DE-4900-8EDB-E4F0E2135A57}" dt="2022-02-05T16:17:01.115" v="8999" actId="404"/>
          <ac:spMkLst>
            <pc:docMk/>
            <pc:sldMk cId="2267141657" sldId="441"/>
            <ac:spMk id="2" creationId="{31BB8085-1FFF-44DD-A144-D794D923CF00}"/>
          </ac:spMkLst>
        </pc:spChg>
      </pc:sldChg>
      <pc:sldChg chg="modSp add mod">
        <pc:chgData name="Linda Feldman" userId="19db8b015c5a3e2a" providerId="LiveId" clId="{40284EAF-E3DE-4900-8EDB-E4F0E2135A57}" dt="2022-02-05T16:16:18.349" v="8954" actId="20577"/>
        <pc:sldMkLst>
          <pc:docMk/>
          <pc:sldMk cId="2554879483" sldId="442"/>
        </pc:sldMkLst>
        <pc:spChg chg="mod">
          <ac:chgData name="Linda Feldman" userId="19db8b015c5a3e2a" providerId="LiveId" clId="{40284EAF-E3DE-4900-8EDB-E4F0E2135A57}" dt="2022-02-05T16:16:18.349" v="8954" actId="20577"/>
          <ac:spMkLst>
            <pc:docMk/>
            <pc:sldMk cId="2554879483" sldId="442"/>
            <ac:spMk id="2" creationId="{31BB8085-1FFF-44DD-A144-D794D923CF00}"/>
          </ac:spMkLst>
        </pc:spChg>
      </pc:sldChg>
      <pc:sldChg chg="modSp add mod ord">
        <pc:chgData name="Linda Feldman" userId="19db8b015c5a3e2a" providerId="LiveId" clId="{40284EAF-E3DE-4900-8EDB-E4F0E2135A57}" dt="2022-02-09T21:22:35.122" v="21672" actId="207"/>
        <pc:sldMkLst>
          <pc:docMk/>
          <pc:sldMk cId="1181769984" sldId="443"/>
        </pc:sldMkLst>
        <pc:spChg chg="mod">
          <ac:chgData name="Linda Feldman" userId="19db8b015c5a3e2a" providerId="LiveId" clId="{40284EAF-E3DE-4900-8EDB-E4F0E2135A57}" dt="2022-02-09T21:22:35.122" v="21672" actId="207"/>
          <ac:spMkLst>
            <pc:docMk/>
            <pc:sldMk cId="1181769984" sldId="443"/>
            <ac:spMk id="2" creationId="{A81BD763-FADA-4EAA-A027-7CCB0771D946}"/>
          </ac:spMkLst>
        </pc:spChg>
        <pc:spChg chg="mod">
          <ac:chgData name="Linda Feldman" userId="19db8b015c5a3e2a" providerId="LiveId" clId="{40284EAF-E3DE-4900-8EDB-E4F0E2135A57}" dt="2022-02-05T18:15:28.149" v="13684" actId="1076"/>
          <ac:spMkLst>
            <pc:docMk/>
            <pc:sldMk cId="1181769984" sldId="443"/>
            <ac:spMk id="4" creationId="{EA213457-C090-4C47-BE9D-2AF991DCD17F}"/>
          </ac:spMkLst>
        </pc:spChg>
      </pc:sldChg>
      <pc:sldChg chg="addSp delSp modSp add mod">
        <pc:chgData name="Linda Feldman" userId="19db8b015c5a3e2a" providerId="LiveId" clId="{40284EAF-E3DE-4900-8EDB-E4F0E2135A57}" dt="2022-02-17T20:43:53.530" v="23789" actId="2711"/>
        <pc:sldMkLst>
          <pc:docMk/>
          <pc:sldMk cId="2189810172" sldId="444"/>
        </pc:sldMkLst>
        <pc:spChg chg="del mod">
          <ac:chgData name="Linda Feldman" userId="19db8b015c5a3e2a" providerId="LiveId" clId="{40284EAF-E3DE-4900-8EDB-E4F0E2135A57}" dt="2022-02-05T19:20:02.217" v="14731" actId="478"/>
          <ac:spMkLst>
            <pc:docMk/>
            <pc:sldMk cId="2189810172" sldId="444"/>
            <ac:spMk id="2" creationId="{1C0F929D-37FA-44E3-AA97-B7E120B29298}"/>
          </ac:spMkLst>
        </pc:spChg>
        <pc:spChg chg="mod">
          <ac:chgData name="Linda Feldman" userId="19db8b015c5a3e2a" providerId="LiveId" clId="{40284EAF-E3DE-4900-8EDB-E4F0E2135A57}" dt="2022-02-17T20:43:53.530" v="23789" actId="2711"/>
          <ac:spMkLst>
            <pc:docMk/>
            <pc:sldMk cId="2189810172" sldId="444"/>
            <ac:spMk id="4" creationId="{EA213457-C090-4C47-BE9D-2AF991DCD17F}"/>
          </ac:spMkLst>
        </pc:spChg>
        <pc:spChg chg="add mod">
          <ac:chgData name="Linda Feldman" userId="19db8b015c5a3e2a" providerId="LiveId" clId="{40284EAF-E3DE-4900-8EDB-E4F0E2135A57}" dt="2022-02-09T21:16:44.244" v="21598" actId="207"/>
          <ac:spMkLst>
            <pc:docMk/>
            <pc:sldMk cId="2189810172" sldId="444"/>
            <ac:spMk id="5" creationId="{6F0DA009-3058-4050-BC67-4A0992B43639}"/>
          </ac:spMkLst>
        </pc:spChg>
      </pc:sldChg>
      <pc:sldChg chg="addSp modSp add del mod">
        <pc:chgData name="Linda Feldman" userId="19db8b015c5a3e2a" providerId="LiveId" clId="{40284EAF-E3DE-4900-8EDB-E4F0E2135A57}" dt="2022-02-05T18:47:19.049" v="14102" actId="2696"/>
        <pc:sldMkLst>
          <pc:docMk/>
          <pc:sldMk cId="4114352257" sldId="444"/>
        </pc:sldMkLst>
        <pc:spChg chg="add mod">
          <ac:chgData name="Linda Feldman" userId="19db8b015c5a3e2a" providerId="LiveId" clId="{40284EAF-E3DE-4900-8EDB-E4F0E2135A57}" dt="2022-02-05T16:58:28.880" v="11201" actId="207"/>
          <ac:spMkLst>
            <pc:docMk/>
            <pc:sldMk cId="4114352257" sldId="444"/>
            <ac:spMk id="2" creationId="{1C0F929D-37FA-44E3-AA97-B7E120B29298}"/>
          </ac:spMkLst>
        </pc:spChg>
        <pc:spChg chg="mod">
          <ac:chgData name="Linda Feldman" userId="19db8b015c5a3e2a" providerId="LiveId" clId="{40284EAF-E3DE-4900-8EDB-E4F0E2135A57}" dt="2022-02-05T16:56:09.038" v="11164" actId="255"/>
          <ac:spMkLst>
            <pc:docMk/>
            <pc:sldMk cId="4114352257" sldId="444"/>
            <ac:spMk id="4" creationId="{EA213457-C090-4C47-BE9D-2AF991DCD17F}"/>
          </ac:spMkLst>
        </pc:spChg>
      </pc:sldChg>
      <pc:sldChg chg="add del">
        <pc:chgData name="Linda Feldman" userId="19db8b015c5a3e2a" providerId="LiveId" clId="{40284EAF-E3DE-4900-8EDB-E4F0E2135A57}" dt="2022-02-05T19:07:52.085" v="14597" actId="47"/>
        <pc:sldMkLst>
          <pc:docMk/>
          <pc:sldMk cId="96275191" sldId="445"/>
        </pc:sldMkLst>
      </pc:sldChg>
      <pc:sldChg chg="addSp modSp add del mod">
        <pc:chgData name="Linda Feldman" userId="19db8b015c5a3e2a" providerId="LiveId" clId="{40284EAF-E3DE-4900-8EDB-E4F0E2135A57}" dt="2022-02-05T18:47:19.049" v="14102" actId="2696"/>
        <pc:sldMkLst>
          <pc:docMk/>
          <pc:sldMk cId="2637107499" sldId="445"/>
        </pc:sldMkLst>
        <pc:spChg chg="mod">
          <ac:chgData name="Linda Feldman" userId="19db8b015c5a3e2a" providerId="LiveId" clId="{40284EAF-E3DE-4900-8EDB-E4F0E2135A57}" dt="2022-02-05T16:57:45.978" v="11184" actId="255"/>
          <ac:spMkLst>
            <pc:docMk/>
            <pc:sldMk cId="2637107499" sldId="445"/>
            <ac:spMk id="4" creationId="{EA213457-C090-4C47-BE9D-2AF991DCD17F}"/>
          </ac:spMkLst>
        </pc:spChg>
        <pc:spChg chg="add mod">
          <ac:chgData name="Linda Feldman" userId="19db8b015c5a3e2a" providerId="LiveId" clId="{40284EAF-E3DE-4900-8EDB-E4F0E2135A57}" dt="2022-02-05T16:58:45.237" v="11203"/>
          <ac:spMkLst>
            <pc:docMk/>
            <pc:sldMk cId="2637107499" sldId="445"/>
            <ac:spMk id="5" creationId="{4D291EE1-2195-4E30-8739-5D7EB0833558}"/>
          </ac:spMkLst>
        </pc:spChg>
      </pc:sldChg>
      <pc:sldChg chg="addSp modSp add del mod">
        <pc:chgData name="Linda Feldman" userId="19db8b015c5a3e2a" providerId="LiveId" clId="{40284EAF-E3DE-4900-8EDB-E4F0E2135A57}" dt="2022-02-05T18:47:19.049" v="14102" actId="2696"/>
        <pc:sldMkLst>
          <pc:docMk/>
          <pc:sldMk cId="1407705701" sldId="446"/>
        </pc:sldMkLst>
        <pc:spChg chg="mod">
          <ac:chgData name="Linda Feldman" userId="19db8b015c5a3e2a" providerId="LiveId" clId="{40284EAF-E3DE-4900-8EDB-E4F0E2135A57}" dt="2022-02-05T16:56:59.620" v="11169" actId="113"/>
          <ac:spMkLst>
            <pc:docMk/>
            <pc:sldMk cId="1407705701" sldId="446"/>
            <ac:spMk id="4" creationId="{EA213457-C090-4C47-BE9D-2AF991DCD17F}"/>
          </ac:spMkLst>
        </pc:spChg>
        <pc:spChg chg="add mod">
          <ac:chgData name="Linda Feldman" userId="19db8b015c5a3e2a" providerId="LiveId" clId="{40284EAF-E3DE-4900-8EDB-E4F0E2135A57}" dt="2022-02-05T16:58:39.438" v="11202"/>
          <ac:spMkLst>
            <pc:docMk/>
            <pc:sldMk cId="1407705701" sldId="446"/>
            <ac:spMk id="5" creationId="{BCA726C2-37E9-4B26-8603-29E546F96104}"/>
          </ac:spMkLst>
        </pc:spChg>
      </pc:sldChg>
      <pc:sldChg chg="addSp delSp modSp add del mod">
        <pc:chgData name="Linda Feldman" userId="19db8b015c5a3e2a" providerId="LiveId" clId="{40284EAF-E3DE-4900-8EDB-E4F0E2135A57}" dt="2022-02-05T19:29:48.230" v="15325" actId="47"/>
        <pc:sldMkLst>
          <pc:docMk/>
          <pc:sldMk cId="3636511628" sldId="446"/>
        </pc:sldMkLst>
        <pc:spChg chg="del mod">
          <ac:chgData name="Linda Feldman" userId="19db8b015c5a3e2a" providerId="LiveId" clId="{40284EAF-E3DE-4900-8EDB-E4F0E2135A57}" dt="2022-02-05T19:17:36.480" v="14714" actId="478"/>
          <ac:spMkLst>
            <pc:docMk/>
            <pc:sldMk cId="3636511628" sldId="446"/>
            <ac:spMk id="4" creationId="{EA213457-C090-4C47-BE9D-2AF991DCD17F}"/>
          </ac:spMkLst>
        </pc:spChg>
        <pc:spChg chg="del mod">
          <ac:chgData name="Linda Feldman" userId="19db8b015c5a3e2a" providerId="LiveId" clId="{40284EAF-E3DE-4900-8EDB-E4F0E2135A57}" dt="2022-02-05T19:17:48.180" v="14716" actId="478"/>
          <ac:spMkLst>
            <pc:docMk/>
            <pc:sldMk cId="3636511628" sldId="446"/>
            <ac:spMk id="5" creationId="{BCA726C2-37E9-4B26-8603-29E546F96104}"/>
          </ac:spMkLst>
        </pc:spChg>
        <pc:spChg chg="add del mod">
          <ac:chgData name="Linda Feldman" userId="19db8b015c5a3e2a" providerId="LiveId" clId="{40284EAF-E3DE-4900-8EDB-E4F0E2135A57}" dt="2022-02-05T19:27:42.284" v="15283"/>
          <ac:spMkLst>
            <pc:docMk/>
            <pc:sldMk cId="3636511628" sldId="446"/>
            <ac:spMk id="7" creationId="{DE33AB49-5697-47F7-8144-48324F2C8EDE}"/>
          </ac:spMkLst>
        </pc:spChg>
        <pc:spChg chg="add del mod">
          <ac:chgData name="Linda Feldman" userId="19db8b015c5a3e2a" providerId="LiveId" clId="{40284EAF-E3DE-4900-8EDB-E4F0E2135A57}" dt="2022-02-05T19:19:22.179" v="14723" actId="478"/>
          <ac:spMkLst>
            <pc:docMk/>
            <pc:sldMk cId="3636511628" sldId="446"/>
            <ac:spMk id="8" creationId="{487AA90A-D82F-44FE-906B-476CD5078A0F}"/>
          </ac:spMkLst>
        </pc:spChg>
        <pc:spChg chg="add mod">
          <ac:chgData name="Linda Feldman" userId="19db8b015c5a3e2a" providerId="LiveId" clId="{40284EAF-E3DE-4900-8EDB-E4F0E2135A57}" dt="2022-02-05T19:19:55.056" v="14730" actId="20577"/>
          <ac:spMkLst>
            <pc:docMk/>
            <pc:sldMk cId="3636511628" sldId="446"/>
            <ac:spMk id="9" creationId="{93A52EB2-49E3-4B86-B16F-1D88F5D26552}"/>
          </ac:spMkLst>
        </pc:spChg>
      </pc:sldChg>
      <pc:sldChg chg="addSp modSp add del mod">
        <pc:chgData name="Linda Feldman" userId="19db8b015c5a3e2a" providerId="LiveId" clId="{40284EAF-E3DE-4900-8EDB-E4F0E2135A57}" dt="2022-02-05T18:47:19.049" v="14102" actId="2696"/>
        <pc:sldMkLst>
          <pc:docMk/>
          <pc:sldMk cId="2171375402" sldId="447"/>
        </pc:sldMkLst>
        <pc:spChg chg="mod">
          <ac:chgData name="Linda Feldman" userId="19db8b015c5a3e2a" providerId="LiveId" clId="{40284EAF-E3DE-4900-8EDB-E4F0E2135A57}" dt="2022-02-05T16:58:55.653" v="11205" actId="27636"/>
          <ac:spMkLst>
            <pc:docMk/>
            <pc:sldMk cId="2171375402" sldId="447"/>
            <ac:spMk id="4" creationId="{EA213457-C090-4C47-BE9D-2AF991DCD17F}"/>
          </ac:spMkLst>
        </pc:spChg>
        <pc:spChg chg="add mod">
          <ac:chgData name="Linda Feldman" userId="19db8b015c5a3e2a" providerId="LiveId" clId="{40284EAF-E3DE-4900-8EDB-E4F0E2135A57}" dt="2022-02-05T16:59:02.093" v="11206"/>
          <ac:spMkLst>
            <pc:docMk/>
            <pc:sldMk cId="2171375402" sldId="447"/>
            <ac:spMk id="5" creationId="{7FCF350B-F8B9-4D2F-B3F1-A316D4F0A7E8}"/>
          </ac:spMkLst>
        </pc:spChg>
      </pc:sldChg>
      <pc:sldChg chg="add del">
        <pc:chgData name="Linda Feldman" userId="19db8b015c5a3e2a" providerId="LiveId" clId="{40284EAF-E3DE-4900-8EDB-E4F0E2135A57}" dt="2022-02-05T19:07:12.885" v="14596" actId="47"/>
        <pc:sldMkLst>
          <pc:docMk/>
          <pc:sldMk cId="3025717839" sldId="447"/>
        </pc:sldMkLst>
      </pc:sldChg>
      <pc:sldChg chg="modSp add del mod">
        <pc:chgData name="Linda Feldman" userId="19db8b015c5a3e2a" providerId="LiveId" clId="{40284EAF-E3DE-4900-8EDB-E4F0E2135A57}" dt="2022-02-05T18:21:18.468" v="13756" actId="47"/>
        <pc:sldMkLst>
          <pc:docMk/>
          <pc:sldMk cId="1009012978" sldId="448"/>
        </pc:sldMkLst>
        <pc:spChg chg="mod">
          <ac:chgData name="Linda Feldman" userId="19db8b015c5a3e2a" providerId="LiveId" clId="{40284EAF-E3DE-4900-8EDB-E4F0E2135A57}" dt="2022-02-05T18:21:11.594" v="13755" actId="6549"/>
          <ac:spMkLst>
            <pc:docMk/>
            <pc:sldMk cId="1009012978" sldId="448"/>
            <ac:spMk id="4" creationId="{EA213457-C090-4C47-BE9D-2AF991DCD17F}"/>
          </ac:spMkLst>
        </pc:spChg>
      </pc:sldChg>
      <pc:sldChg chg="modSp add del mod">
        <pc:chgData name="Linda Feldman" userId="19db8b015c5a3e2a" providerId="LiveId" clId="{40284EAF-E3DE-4900-8EDB-E4F0E2135A57}" dt="2022-02-05T18:27:34.034" v="13874" actId="47"/>
        <pc:sldMkLst>
          <pc:docMk/>
          <pc:sldMk cId="3352166574" sldId="449"/>
        </pc:sldMkLst>
        <pc:spChg chg="mod">
          <ac:chgData name="Linda Feldman" userId="19db8b015c5a3e2a" providerId="LiveId" clId="{40284EAF-E3DE-4900-8EDB-E4F0E2135A57}" dt="2022-02-05T18:24:27.181" v="13808" actId="27636"/>
          <ac:spMkLst>
            <pc:docMk/>
            <pc:sldMk cId="3352166574" sldId="449"/>
            <ac:spMk id="4" creationId="{EA213457-C090-4C47-BE9D-2AF991DCD17F}"/>
          </ac:spMkLst>
        </pc:spChg>
      </pc:sldChg>
      <pc:sldChg chg="modSp add del mod">
        <pc:chgData name="Linda Feldman" userId="19db8b015c5a3e2a" providerId="LiveId" clId="{40284EAF-E3DE-4900-8EDB-E4F0E2135A57}" dt="2022-02-05T18:45:40.169" v="14097" actId="47"/>
        <pc:sldMkLst>
          <pc:docMk/>
          <pc:sldMk cId="2733019676" sldId="450"/>
        </pc:sldMkLst>
        <pc:spChg chg="mod">
          <ac:chgData name="Linda Feldman" userId="19db8b015c5a3e2a" providerId="LiveId" clId="{40284EAF-E3DE-4900-8EDB-E4F0E2135A57}" dt="2022-02-05T18:27:54.580" v="13875" actId="21"/>
          <ac:spMkLst>
            <pc:docMk/>
            <pc:sldMk cId="2733019676" sldId="450"/>
            <ac:spMk id="4" creationId="{EA213457-C090-4C47-BE9D-2AF991DCD17F}"/>
          </ac:spMkLst>
        </pc:spChg>
      </pc:sldChg>
      <pc:sldChg chg="modSp add del mod">
        <pc:chgData name="Linda Feldman" userId="19db8b015c5a3e2a" providerId="LiveId" clId="{40284EAF-E3DE-4900-8EDB-E4F0E2135A57}" dt="2022-02-05T18:45:36.025" v="14096" actId="47"/>
        <pc:sldMkLst>
          <pc:docMk/>
          <pc:sldMk cId="2964109571" sldId="451"/>
        </pc:sldMkLst>
        <pc:spChg chg="mod">
          <ac:chgData name="Linda Feldman" userId="19db8b015c5a3e2a" providerId="LiveId" clId="{40284EAF-E3DE-4900-8EDB-E4F0E2135A57}" dt="2022-02-05T17:00:04.660" v="11251" actId="403"/>
          <ac:spMkLst>
            <pc:docMk/>
            <pc:sldMk cId="2964109571" sldId="451"/>
            <ac:spMk id="4" creationId="{EA213457-C090-4C47-BE9D-2AF991DCD17F}"/>
          </ac:spMkLst>
        </pc:spChg>
      </pc:sldChg>
      <pc:sldChg chg="modSp add del mod">
        <pc:chgData name="Linda Feldman" userId="19db8b015c5a3e2a" providerId="LiveId" clId="{40284EAF-E3DE-4900-8EDB-E4F0E2135A57}" dt="2022-02-05T18:45:23.073" v="14095" actId="47"/>
        <pc:sldMkLst>
          <pc:docMk/>
          <pc:sldMk cId="3898057647" sldId="452"/>
        </pc:sldMkLst>
        <pc:spChg chg="mod">
          <ac:chgData name="Linda Feldman" userId="19db8b015c5a3e2a" providerId="LiveId" clId="{40284EAF-E3DE-4900-8EDB-E4F0E2135A57}" dt="2022-02-05T17:01:01.794" v="11284" actId="403"/>
          <ac:spMkLst>
            <pc:docMk/>
            <pc:sldMk cId="3898057647" sldId="452"/>
            <ac:spMk id="4" creationId="{EA213457-C090-4C47-BE9D-2AF991DCD17F}"/>
          </ac:spMkLst>
        </pc:spChg>
      </pc:sldChg>
      <pc:sldChg chg="modSp add del mod">
        <pc:chgData name="Linda Feldman" userId="19db8b015c5a3e2a" providerId="LiveId" clId="{40284EAF-E3DE-4900-8EDB-E4F0E2135A57}" dt="2022-02-05T18:45:43.015" v="14098" actId="47"/>
        <pc:sldMkLst>
          <pc:docMk/>
          <pc:sldMk cId="1715201414" sldId="453"/>
        </pc:sldMkLst>
        <pc:spChg chg="mod">
          <ac:chgData name="Linda Feldman" userId="19db8b015c5a3e2a" providerId="LiveId" clId="{40284EAF-E3DE-4900-8EDB-E4F0E2135A57}" dt="2022-02-05T17:01:17.917" v="11286" actId="6549"/>
          <ac:spMkLst>
            <pc:docMk/>
            <pc:sldMk cId="1715201414" sldId="453"/>
            <ac:spMk id="4" creationId="{EA213457-C090-4C47-BE9D-2AF991DCD17F}"/>
          </ac:spMkLst>
        </pc:spChg>
      </pc:sldChg>
      <pc:sldChg chg="modSp add del mod">
        <pc:chgData name="Linda Feldman" userId="19db8b015c5a3e2a" providerId="LiveId" clId="{40284EAF-E3DE-4900-8EDB-E4F0E2135A57}" dt="2022-02-05T18:45:49.019" v="14099" actId="47"/>
        <pc:sldMkLst>
          <pc:docMk/>
          <pc:sldMk cId="3181491965" sldId="454"/>
        </pc:sldMkLst>
        <pc:spChg chg="mod">
          <ac:chgData name="Linda Feldman" userId="19db8b015c5a3e2a" providerId="LiveId" clId="{40284EAF-E3DE-4900-8EDB-E4F0E2135A57}" dt="2022-02-05T17:02:23.328" v="11298" actId="6549"/>
          <ac:spMkLst>
            <pc:docMk/>
            <pc:sldMk cId="3181491965" sldId="454"/>
            <ac:spMk id="4" creationId="{EA213457-C090-4C47-BE9D-2AF991DCD17F}"/>
          </ac:spMkLst>
        </pc:spChg>
      </pc:sldChg>
      <pc:sldChg chg="modSp add del mod">
        <pc:chgData name="Linda Feldman" userId="19db8b015c5a3e2a" providerId="LiveId" clId="{40284EAF-E3DE-4900-8EDB-E4F0E2135A57}" dt="2022-02-05T18:45:53.568" v="14100" actId="47"/>
        <pc:sldMkLst>
          <pc:docMk/>
          <pc:sldMk cId="1459348513" sldId="455"/>
        </pc:sldMkLst>
        <pc:spChg chg="mod">
          <ac:chgData name="Linda Feldman" userId="19db8b015c5a3e2a" providerId="LiveId" clId="{40284EAF-E3DE-4900-8EDB-E4F0E2135A57}" dt="2022-02-05T17:03:00.963" v="11308" actId="6549"/>
          <ac:spMkLst>
            <pc:docMk/>
            <pc:sldMk cId="1459348513" sldId="455"/>
            <ac:spMk id="4" creationId="{EA213457-C090-4C47-BE9D-2AF991DCD17F}"/>
          </ac:spMkLst>
        </pc:spChg>
      </pc:sldChg>
      <pc:sldChg chg="modSp add del mod">
        <pc:chgData name="Linda Feldman" userId="19db8b015c5a3e2a" providerId="LiveId" clId="{40284EAF-E3DE-4900-8EDB-E4F0E2135A57}" dt="2022-02-05T18:46:13.967" v="14101" actId="47"/>
        <pc:sldMkLst>
          <pc:docMk/>
          <pc:sldMk cId="3023915832" sldId="456"/>
        </pc:sldMkLst>
        <pc:spChg chg="mod">
          <ac:chgData name="Linda Feldman" userId="19db8b015c5a3e2a" providerId="LiveId" clId="{40284EAF-E3DE-4900-8EDB-E4F0E2135A57}" dt="2022-02-05T17:03:41.545" v="11323" actId="27636"/>
          <ac:spMkLst>
            <pc:docMk/>
            <pc:sldMk cId="3023915832" sldId="456"/>
            <ac:spMk id="4" creationId="{EA213457-C090-4C47-BE9D-2AF991DCD17F}"/>
          </ac:spMkLst>
        </pc:spChg>
      </pc:sldChg>
      <pc:sldChg chg="addSp modSp add mod ord">
        <pc:chgData name="Linda Feldman" userId="19db8b015c5a3e2a" providerId="LiveId" clId="{40284EAF-E3DE-4900-8EDB-E4F0E2135A57}" dt="2022-02-17T20:40:23.398" v="23762" actId="2711"/>
        <pc:sldMkLst>
          <pc:docMk/>
          <pc:sldMk cId="4151565024" sldId="457"/>
        </pc:sldMkLst>
        <pc:spChg chg="mod">
          <ac:chgData name="Linda Feldman" userId="19db8b015c5a3e2a" providerId="LiveId" clId="{40284EAF-E3DE-4900-8EDB-E4F0E2135A57}" dt="2022-02-17T20:40:23.398" v="23762" actId="2711"/>
          <ac:spMkLst>
            <pc:docMk/>
            <pc:sldMk cId="4151565024" sldId="457"/>
            <ac:spMk id="4" creationId="{EA213457-C090-4C47-BE9D-2AF991DCD17F}"/>
          </ac:spMkLst>
        </pc:spChg>
        <pc:spChg chg="add mod">
          <ac:chgData name="Linda Feldman" userId="19db8b015c5a3e2a" providerId="LiveId" clId="{40284EAF-E3DE-4900-8EDB-E4F0E2135A57}" dt="2022-02-17T20:39:32.254" v="23755" actId="14100"/>
          <ac:spMkLst>
            <pc:docMk/>
            <pc:sldMk cId="4151565024" sldId="457"/>
            <ac:spMk id="5" creationId="{BEBF0D1F-AB9C-42D9-A0C9-ABF4BFABE6D6}"/>
          </ac:spMkLst>
        </pc:spChg>
      </pc:sldChg>
      <pc:sldChg chg="modSp add del mod">
        <pc:chgData name="Linda Feldman" userId="19db8b015c5a3e2a" providerId="LiveId" clId="{40284EAF-E3DE-4900-8EDB-E4F0E2135A57}" dt="2022-02-05T18:44:48.465" v="14094" actId="47"/>
        <pc:sldMkLst>
          <pc:docMk/>
          <pc:sldMk cId="229420571" sldId="458"/>
        </pc:sldMkLst>
        <pc:spChg chg="mod">
          <ac:chgData name="Linda Feldman" userId="19db8b015c5a3e2a" providerId="LiveId" clId="{40284EAF-E3DE-4900-8EDB-E4F0E2135A57}" dt="2022-02-05T17:04:55.484" v="11337" actId="6549"/>
          <ac:spMkLst>
            <pc:docMk/>
            <pc:sldMk cId="229420571" sldId="458"/>
            <ac:spMk id="4" creationId="{EA213457-C090-4C47-BE9D-2AF991DCD17F}"/>
          </ac:spMkLst>
        </pc:spChg>
      </pc:sldChg>
      <pc:sldChg chg="modSp add del mod">
        <pc:chgData name="Linda Feldman" userId="19db8b015c5a3e2a" providerId="LiveId" clId="{40284EAF-E3DE-4900-8EDB-E4F0E2135A57}" dt="2022-02-05T18:53:58.939" v="14193" actId="47"/>
        <pc:sldMkLst>
          <pc:docMk/>
          <pc:sldMk cId="2994014549" sldId="459"/>
        </pc:sldMkLst>
        <pc:spChg chg="mod">
          <ac:chgData name="Linda Feldman" userId="19db8b015c5a3e2a" providerId="LiveId" clId="{40284EAF-E3DE-4900-8EDB-E4F0E2135A57}" dt="2022-02-05T17:05:28.643" v="11347" actId="6549"/>
          <ac:spMkLst>
            <pc:docMk/>
            <pc:sldMk cId="2994014549" sldId="459"/>
            <ac:spMk id="4" creationId="{EA213457-C090-4C47-BE9D-2AF991DCD17F}"/>
          </ac:spMkLst>
        </pc:spChg>
      </pc:sldChg>
      <pc:sldChg chg="addSp modSp add del mod ord">
        <pc:chgData name="Linda Feldman" userId="19db8b015c5a3e2a" providerId="LiveId" clId="{40284EAF-E3DE-4900-8EDB-E4F0E2135A57}" dt="2022-02-05T19:10:21.763" v="14616" actId="47"/>
        <pc:sldMkLst>
          <pc:docMk/>
          <pc:sldMk cId="3160135673" sldId="460"/>
        </pc:sldMkLst>
        <pc:spChg chg="mod">
          <ac:chgData name="Linda Feldman" userId="19db8b015c5a3e2a" providerId="LiveId" clId="{40284EAF-E3DE-4900-8EDB-E4F0E2135A57}" dt="2022-02-05T19:00:41.898" v="14417" actId="21"/>
          <ac:spMkLst>
            <pc:docMk/>
            <pc:sldMk cId="3160135673" sldId="460"/>
            <ac:spMk id="4" creationId="{EA213457-C090-4C47-BE9D-2AF991DCD17F}"/>
          </ac:spMkLst>
        </pc:spChg>
        <pc:spChg chg="add mod">
          <ac:chgData name="Linda Feldman" userId="19db8b015c5a3e2a" providerId="LiveId" clId="{40284EAF-E3DE-4900-8EDB-E4F0E2135A57}" dt="2022-02-05T19:01:46.908" v="14461" actId="113"/>
          <ac:spMkLst>
            <pc:docMk/>
            <pc:sldMk cId="3160135673" sldId="460"/>
            <ac:spMk id="5" creationId="{B1FC3A2B-56BC-4167-9A88-19D4CD6559E9}"/>
          </ac:spMkLst>
        </pc:spChg>
      </pc:sldChg>
      <pc:sldChg chg="addSp delSp modSp add mod ord">
        <pc:chgData name="Linda Feldman" userId="19db8b015c5a3e2a" providerId="LiveId" clId="{40284EAF-E3DE-4900-8EDB-E4F0E2135A57}" dt="2022-02-09T21:22:29.632" v="21671" actId="207"/>
        <pc:sldMkLst>
          <pc:docMk/>
          <pc:sldMk cId="1031857212" sldId="461"/>
        </pc:sldMkLst>
        <pc:spChg chg="mod">
          <ac:chgData name="Linda Feldman" userId="19db8b015c5a3e2a" providerId="LiveId" clId="{40284EAF-E3DE-4900-8EDB-E4F0E2135A57}" dt="2022-02-09T21:22:29.632" v="21671" actId="207"/>
          <ac:spMkLst>
            <pc:docMk/>
            <pc:sldMk cId="1031857212" sldId="461"/>
            <ac:spMk id="2" creationId="{A0C7EB98-4036-4399-B222-23F16125AA15}"/>
          </ac:spMkLst>
        </pc:spChg>
        <pc:spChg chg="mod">
          <ac:chgData name="Linda Feldman" userId="19db8b015c5a3e2a" providerId="LiveId" clId="{40284EAF-E3DE-4900-8EDB-E4F0E2135A57}" dt="2022-02-05T21:53:57.658" v="18753"/>
          <ac:spMkLst>
            <pc:docMk/>
            <pc:sldMk cId="1031857212" sldId="461"/>
            <ac:spMk id="3" creationId="{5EBFB2C6-F645-4BBB-B58F-6718D58EA118}"/>
          </ac:spMkLst>
        </pc:spChg>
        <pc:picChg chg="add del mod">
          <ac:chgData name="Linda Feldman" userId="19db8b015c5a3e2a" providerId="LiveId" clId="{40284EAF-E3DE-4900-8EDB-E4F0E2135A57}" dt="2022-02-05T21:52:50.155" v="18741"/>
          <ac:picMkLst>
            <pc:docMk/>
            <pc:sldMk cId="1031857212" sldId="461"/>
            <ac:picMk id="7170" creationId="{BD26F2CF-386B-4D4C-A9A6-0811E23BB54F}"/>
          </ac:picMkLst>
        </pc:picChg>
        <pc:picChg chg="add mod">
          <ac:chgData name="Linda Feldman" userId="19db8b015c5a3e2a" providerId="LiveId" clId="{40284EAF-E3DE-4900-8EDB-E4F0E2135A57}" dt="2022-02-05T21:53:17.437" v="18746" actId="14100"/>
          <ac:picMkLst>
            <pc:docMk/>
            <pc:sldMk cId="1031857212" sldId="461"/>
            <ac:picMk id="7172" creationId="{2A688F4C-1495-4E9C-9406-28118ECCA41B}"/>
          </ac:picMkLst>
        </pc:picChg>
      </pc:sldChg>
      <pc:sldChg chg="addSp modSp add mod modAnim">
        <pc:chgData name="Linda Feldman" userId="19db8b015c5a3e2a" providerId="LiveId" clId="{40284EAF-E3DE-4900-8EDB-E4F0E2135A57}" dt="2022-02-09T21:22:24.912" v="21670" actId="207"/>
        <pc:sldMkLst>
          <pc:docMk/>
          <pc:sldMk cId="2379680874" sldId="462"/>
        </pc:sldMkLst>
        <pc:spChg chg="mod">
          <ac:chgData name="Linda Feldman" userId="19db8b015c5a3e2a" providerId="LiveId" clId="{40284EAF-E3DE-4900-8EDB-E4F0E2135A57}" dt="2022-02-09T21:22:24.912" v="21670" actId="207"/>
          <ac:spMkLst>
            <pc:docMk/>
            <pc:sldMk cId="2379680874" sldId="462"/>
            <ac:spMk id="2" creationId="{A81BD763-FADA-4EAA-A027-7CCB0771D946}"/>
          </ac:spMkLst>
        </pc:spChg>
        <pc:spChg chg="add mod">
          <ac:chgData name="Linda Feldman" userId="19db8b015c5a3e2a" providerId="LiveId" clId="{40284EAF-E3DE-4900-8EDB-E4F0E2135A57}" dt="2022-02-05T17:12:25.805" v="11471" actId="403"/>
          <ac:spMkLst>
            <pc:docMk/>
            <pc:sldMk cId="2379680874" sldId="462"/>
            <ac:spMk id="3" creationId="{FE290E61-7096-47F0-B6F8-1354C44AD6E0}"/>
          </ac:spMkLst>
        </pc:spChg>
      </pc:sldChg>
      <pc:sldChg chg="modSp add mod">
        <pc:chgData name="Linda Feldman" userId="19db8b015c5a3e2a" providerId="LiveId" clId="{40284EAF-E3DE-4900-8EDB-E4F0E2135A57}" dt="2022-02-09T21:23:44.849" v="21687" actId="207"/>
        <pc:sldMkLst>
          <pc:docMk/>
          <pc:sldMk cId="492388936" sldId="463"/>
        </pc:sldMkLst>
        <pc:spChg chg="mod">
          <ac:chgData name="Linda Feldman" userId="19db8b015c5a3e2a" providerId="LiveId" clId="{40284EAF-E3DE-4900-8EDB-E4F0E2135A57}" dt="2022-02-09T21:23:44.849" v="21687" actId="207"/>
          <ac:spMkLst>
            <pc:docMk/>
            <pc:sldMk cId="492388936" sldId="463"/>
            <ac:spMk id="2" creationId="{8F0B6E98-24EE-4849-BBE2-0A316AEC0D9D}"/>
          </ac:spMkLst>
        </pc:spChg>
        <pc:spChg chg="mod">
          <ac:chgData name="Linda Feldman" userId="19db8b015c5a3e2a" providerId="LiveId" clId="{40284EAF-E3DE-4900-8EDB-E4F0E2135A57}" dt="2022-02-05T17:54:48.204" v="13177" actId="1076"/>
          <ac:spMkLst>
            <pc:docMk/>
            <pc:sldMk cId="492388936" sldId="463"/>
            <ac:spMk id="3" creationId="{B6DEA70E-5769-4033-A92A-EEC48E841DCE}"/>
          </ac:spMkLst>
        </pc:spChg>
      </pc:sldChg>
      <pc:sldChg chg="addSp modSp add mod ord">
        <pc:chgData name="Linda Feldman" userId="19db8b015c5a3e2a" providerId="LiveId" clId="{40284EAF-E3DE-4900-8EDB-E4F0E2135A57}" dt="2022-02-09T21:21:55.257" v="21664" actId="207"/>
        <pc:sldMkLst>
          <pc:docMk/>
          <pc:sldMk cId="2060892300" sldId="464"/>
        </pc:sldMkLst>
        <pc:spChg chg="mod">
          <ac:chgData name="Linda Feldman" userId="19db8b015c5a3e2a" providerId="LiveId" clId="{40284EAF-E3DE-4900-8EDB-E4F0E2135A57}" dt="2022-02-09T21:21:55.257" v="21664" actId="207"/>
          <ac:spMkLst>
            <pc:docMk/>
            <pc:sldMk cId="2060892300" sldId="464"/>
            <ac:spMk id="2" creationId="{A0C7EB98-4036-4399-B222-23F16125AA15}"/>
          </ac:spMkLst>
        </pc:spChg>
        <pc:spChg chg="mod">
          <ac:chgData name="Linda Feldman" userId="19db8b015c5a3e2a" providerId="LiveId" clId="{40284EAF-E3DE-4900-8EDB-E4F0E2135A57}" dt="2022-02-05T18:04:36.614" v="13518" actId="6549"/>
          <ac:spMkLst>
            <pc:docMk/>
            <pc:sldMk cId="2060892300" sldId="464"/>
            <ac:spMk id="3" creationId="{5EBFB2C6-F645-4BBB-B58F-6718D58EA118}"/>
          </ac:spMkLst>
        </pc:spChg>
        <pc:spChg chg="add mod">
          <ac:chgData name="Linda Feldman" userId="19db8b015c5a3e2a" providerId="LiveId" clId="{40284EAF-E3DE-4900-8EDB-E4F0E2135A57}" dt="2022-02-06T15:10:50.058" v="19500"/>
          <ac:spMkLst>
            <pc:docMk/>
            <pc:sldMk cId="2060892300" sldId="464"/>
            <ac:spMk id="5" creationId="{C4463DB7-C86D-4188-A8A1-BC6D1873F476}"/>
          </ac:spMkLst>
        </pc:spChg>
      </pc:sldChg>
      <pc:sldChg chg="addSp delSp modSp add mod ord">
        <pc:chgData name="Linda Feldman" userId="19db8b015c5a3e2a" providerId="LiveId" clId="{40284EAF-E3DE-4900-8EDB-E4F0E2135A57}" dt="2022-02-17T20:40:32.850" v="23763" actId="2711"/>
        <pc:sldMkLst>
          <pc:docMk/>
          <pc:sldMk cId="3397545579" sldId="465"/>
        </pc:sldMkLst>
        <pc:spChg chg="mod">
          <ac:chgData name="Linda Feldman" userId="19db8b015c5a3e2a" providerId="LiveId" clId="{40284EAF-E3DE-4900-8EDB-E4F0E2135A57}" dt="2022-02-17T20:37:12.847" v="23731" actId="113"/>
          <ac:spMkLst>
            <pc:docMk/>
            <pc:sldMk cId="3397545579" sldId="465"/>
            <ac:spMk id="2" creationId="{A0C7EB98-4036-4399-B222-23F16125AA15}"/>
          </ac:spMkLst>
        </pc:spChg>
        <pc:spChg chg="del mod">
          <ac:chgData name="Linda Feldman" userId="19db8b015c5a3e2a" providerId="LiveId" clId="{40284EAF-E3DE-4900-8EDB-E4F0E2135A57}" dt="2022-02-17T20:38:54.952" v="23751" actId="478"/>
          <ac:spMkLst>
            <pc:docMk/>
            <pc:sldMk cId="3397545579" sldId="465"/>
            <ac:spMk id="3" creationId="{5EBFB2C6-F645-4BBB-B58F-6718D58EA118}"/>
          </ac:spMkLst>
        </pc:spChg>
        <pc:spChg chg="add del mod">
          <ac:chgData name="Linda Feldman" userId="19db8b015c5a3e2a" providerId="LiveId" clId="{40284EAF-E3DE-4900-8EDB-E4F0E2135A57}" dt="2022-02-17T20:38:18.704" v="23743" actId="478"/>
          <ac:spMkLst>
            <pc:docMk/>
            <pc:sldMk cId="3397545579" sldId="465"/>
            <ac:spMk id="5" creationId="{5531B6AD-5D92-4FD7-AAE6-774455F787D0}"/>
          </ac:spMkLst>
        </pc:spChg>
        <pc:spChg chg="add mod">
          <ac:chgData name="Linda Feldman" userId="19db8b015c5a3e2a" providerId="LiveId" clId="{40284EAF-E3DE-4900-8EDB-E4F0E2135A57}" dt="2022-02-17T20:40:32.850" v="23763" actId="2711"/>
          <ac:spMkLst>
            <pc:docMk/>
            <pc:sldMk cId="3397545579" sldId="465"/>
            <ac:spMk id="7" creationId="{5E26DF94-3FAD-46C1-876B-885726E04414}"/>
          </ac:spMkLst>
        </pc:spChg>
        <pc:spChg chg="add del mod">
          <ac:chgData name="Linda Feldman" userId="19db8b015c5a3e2a" providerId="LiveId" clId="{40284EAF-E3DE-4900-8EDB-E4F0E2135A57}" dt="2022-02-17T20:39:06.017" v="23752" actId="478"/>
          <ac:spMkLst>
            <pc:docMk/>
            <pc:sldMk cId="3397545579" sldId="465"/>
            <ac:spMk id="8" creationId="{176C5AF9-5041-4BDA-AA1C-853EC60E76B4}"/>
          </ac:spMkLst>
        </pc:spChg>
      </pc:sldChg>
      <pc:sldChg chg="addSp modSp add mod">
        <pc:chgData name="Linda Feldman" userId="19db8b015c5a3e2a" providerId="LiveId" clId="{40284EAF-E3DE-4900-8EDB-E4F0E2135A57}" dt="2022-02-09T21:21:58.611" v="21665" actId="207"/>
        <pc:sldMkLst>
          <pc:docMk/>
          <pc:sldMk cId="3881808609" sldId="466"/>
        </pc:sldMkLst>
        <pc:spChg chg="mod">
          <ac:chgData name="Linda Feldman" userId="19db8b015c5a3e2a" providerId="LiveId" clId="{40284EAF-E3DE-4900-8EDB-E4F0E2135A57}" dt="2022-02-09T21:21:58.611" v="21665" actId="207"/>
          <ac:spMkLst>
            <pc:docMk/>
            <pc:sldMk cId="3881808609" sldId="466"/>
            <ac:spMk id="2" creationId="{A0C7EB98-4036-4399-B222-23F16125AA15}"/>
          </ac:spMkLst>
        </pc:spChg>
        <pc:spChg chg="add mod">
          <ac:chgData name="Linda Feldman" userId="19db8b015c5a3e2a" providerId="LiveId" clId="{40284EAF-E3DE-4900-8EDB-E4F0E2135A57}" dt="2022-02-06T15:10:53.590" v="19501"/>
          <ac:spMkLst>
            <pc:docMk/>
            <pc:sldMk cId="3881808609" sldId="466"/>
            <ac:spMk id="5" creationId="{E313B831-EED8-47EB-B115-3AABE5A5AFDB}"/>
          </ac:spMkLst>
        </pc:spChg>
      </pc:sldChg>
      <pc:sldChg chg="addSp delSp modSp add mod">
        <pc:chgData name="Linda Feldman" userId="19db8b015c5a3e2a" providerId="LiveId" clId="{40284EAF-E3DE-4900-8EDB-E4F0E2135A57}" dt="2022-02-17T20:16:20.073" v="23394" actId="2711"/>
        <pc:sldMkLst>
          <pc:docMk/>
          <pc:sldMk cId="1300023272" sldId="467"/>
        </pc:sldMkLst>
        <pc:spChg chg="mod">
          <ac:chgData name="Linda Feldman" userId="19db8b015c5a3e2a" providerId="LiveId" clId="{40284EAF-E3DE-4900-8EDB-E4F0E2135A57}" dt="2022-02-09T21:16:37.591" v="21597" actId="207"/>
          <ac:spMkLst>
            <pc:docMk/>
            <pc:sldMk cId="1300023272" sldId="467"/>
            <ac:spMk id="2" creationId="{A81BD763-FADA-4EAA-A027-7CCB0771D946}"/>
          </ac:spMkLst>
        </pc:spChg>
        <pc:spChg chg="add mod">
          <ac:chgData name="Linda Feldman" userId="19db8b015c5a3e2a" providerId="LiveId" clId="{40284EAF-E3DE-4900-8EDB-E4F0E2135A57}" dt="2022-02-17T20:16:20.073" v="23394" actId="2711"/>
          <ac:spMkLst>
            <pc:docMk/>
            <pc:sldMk cId="1300023272" sldId="467"/>
            <ac:spMk id="4" creationId="{271EF233-8B24-44B7-AD4D-02D45BE04578}"/>
          </ac:spMkLst>
        </pc:spChg>
        <pc:spChg chg="del mod">
          <ac:chgData name="Linda Feldman" userId="19db8b015c5a3e2a" providerId="LiveId" clId="{40284EAF-E3DE-4900-8EDB-E4F0E2135A57}" dt="2022-02-05T18:07:10.470" v="13542" actId="478"/>
          <ac:spMkLst>
            <pc:docMk/>
            <pc:sldMk cId="1300023272" sldId="467"/>
            <ac:spMk id="7" creationId="{033546CA-4655-47E1-AD3D-3E3CE99738D5}"/>
          </ac:spMkLst>
        </pc:spChg>
        <pc:picChg chg="del">
          <ac:chgData name="Linda Feldman" userId="19db8b015c5a3e2a" providerId="LiveId" clId="{40284EAF-E3DE-4900-8EDB-E4F0E2135A57}" dt="2022-02-05T18:06:58.290" v="13539" actId="478"/>
          <ac:picMkLst>
            <pc:docMk/>
            <pc:sldMk cId="1300023272" sldId="467"/>
            <ac:picMk id="5" creationId="{BB7B5E16-643B-4053-A45D-115E8E5C6DE9}"/>
          </ac:picMkLst>
        </pc:picChg>
      </pc:sldChg>
      <pc:sldChg chg="modSp add del mod">
        <pc:chgData name="Linda Feldman" userId="19db8b015c5a3e2a" providerId="LiveId" clId="{40284EAF-E3DE-4900-8EDB-E4F0E2135A57}" dt="2022-02-05T18:39:33.978" v="14066" actId="47"/>
        <pc:sldMkLst>
          <pc:docMk/>
          <pc:sldMk cId="3946001610" sldId="468"/>
        </pc:sldMkLst>
        <pc:spChg chg="mod">
          <ac:chgData name="Linda Feldman" userId="19db8b015c5a3e2a" providerId="LiveId" clId="{40284EAF-E3DE-4900-8EDB-E4F0E2135A57}" dt="2022-02-05T18:38:13.702" v="14048" actId="6549"/>
          <ac:spMkLst>
            <pc:docMk/>
            <pc:sldMk cId="3946001610" sldId="468"/>
            <ac:spMk id="4" creationId="{EA213457-C090-4C47-BE9D-2AF991DCD17F}"/>
          </ac:spMkLst>
        </pc:spChg>
      </pc:sldChg>
      <pc:sldChg chg="modSp add mod">
        <pc:chgData name="Linda Feldman" userId="19db8b015c5a3e2a" providerId="LiveId" clId="{40284EAF-E3DE-4900-8EDB-E4F0E2135A57}" dt="2022-02-17T20:45:43.828" v="23805" actId="2711"/>
        <pc:sldMkLst>
          <pc:docMk/>
          <pc:sldMk cId="3010980894" sldId="469"/>
        </pc:sldMkLst>
        <pc:spChg chg="mod">
          <ac:chgData name="Linda Feldman" userId="19db8b015c5a3e2a" providerId="LiveId" clId="{40284EAF-E3DE-4900-8EDB-E4F0E2135A57}" dt="2022-02-17T20:45:43.828" v="23805" actId="2711"/>
          <ac:spMkLst>
            <pc:docMk/>
            <pc:sldMk cId="3010980894" sldId="469"/>
            <ac:spMk id="2" creationId="{31BB8085-1FFF-44DD-A144-D794D923CF00}"/>
          </ac:spMkLst>
        </pc:spChg>
      </pc:sldChg>
      <pc:sldChg chg="modSp new del mod">
        <pc:chgData name="Linda Feldman" userId="19db8b015c5a3e2a" providerId="LiveId" clId="{40284EAF-E3DE-4900-8EDB-E4F0E2135A57}" dt="2022-02-05T18:28:54.698" v="13884" actId="47"/>
        <pc:sldMkLst>
          <pc:docMk/>
          <pc:sldMk cId="3069802570" sldId="469"/>
        </pc:sldMkLst>
        <pc:spChg chg="mod">
          <ac:chgData name="Linda Feldman" userId="19db8b015c5a3e2a" providerId="LiveId" clId="{40284EAF-E3DE-4900-8EDB-E4F0E2135A57}" dt="2022-02-05T18:28:45.362" v="13878" actId="21"/>
          <ac:spMkLst>
            <pc:docMk/>
            <pc:sldMk cId="3069802570" sldId="469"/>
            <ac:spMk id="3" creationId="{2F765E58-BA03-4D5D-91E8-DEA149733D64}"/>
          </ac:spMkLst>
        </pc:spChg>
      </pc:sldChg>
      <pc:sldChg chg="modSp new del mod">
        <pc:chgData name="Linda Feldman" userId="19db8b015c5a3e2a" providerId="LiveId" clId="{40284EAF-E3DE-4900-8EDB-E4F0E2135A57}" dt="2022-02-05T18:26:58.523" v="13873" actId="47"/>
        <pc:sldMkLst>
          <pc:docMk/>
          <pc:sldMk cId="3238913543" sldId="469"/>
        </pc:sldMkLst>
        <pc:spChg chg="mod">
          <ac:chgData name="Linda Feldman" userId="19db8b015c5a3e2a" providerId="LiveId" clId="{40284EAF-E3DE-4900-8EDB-E4F0E2135A57}" dt="2022-02-05T18:25:24.617" v="13829" actId="27636"/>
          <ac:spMkLst>
            <pc:docMk/>
            <pc:sldMk cId="3238913543" sldId="469"/>
            <ac:spMk id="3" creationId="{36151354-BEB5-4A26-B7CF-B0EDBA0321CB}"/>
          </ac:spMkLst>
        </pc:spChg>
      </pc:sldChg>
      <pc:sldChg chg="modSp add mod">
        <pc:chgData name="Linda Feldman" userId="19db8b015c5a3e2a" providerId="LiveId" clId="{40284EAF-E3DE-4900-8EDB-E4F0E2135A57}" dt="2022-02-17T20:40:41.496" v="23764" actId="2711"/>
        <pc:sldMkLst>
          <pc:docMk/>
          <pc:sldMk cId="3845035381" sldId="470"/>
        </pc:sldMkLst>
        <pc:spChg chg="mod">
          <ac:chgData name="Linda Feldman" userId="19db8b015c5a3e2a" providerId="LiveId" clId="{40284EAF-E3DE-4900-8EDB-E4F0E2135A57}" dt="2022-02-17T20:37:26.855" v="23733" actId="14100"/>
          <ac:spMkLst>
            <pc:docMk/>
            <pc:sldMk cId="3845035381" sldId="470"/>
            <ac:spMk id="2" creationId="{A81BD763-FADA-4EAA-A027-7CCB0771D946}"/>
          </ac:spMkLst>
        </pc:spChg>
        <pc:spChg chg="mod">
          <ac:chgData name="Linda Feldman" userId="19db8b015c5a3e2a" providerId="LiveId" clId="{40284EAF-E3DE-4900-8EDB-E4F0E2135A57}" dt="2022-02-17T20:40:41.496" v="23764" actId="2711"/>
          <ac:spMkLst>
            <pc:docMk/>
            <pc:sldMk cId="3845035381" sldId="470"/>
            <ac:spMk id="4" creationId="{EA213457-C090-4C47-BE9D-2AF991DCD17F}"/>
          </ac:spMkLst>
        </pc:spChg>
      </pc:sldChg>
      <pc:sldChg chg="modSp add mod">
        <pc:chgData name="Linda Feldman" userId="19db8b015c5a3e2a" providerId="LiveId" clId="{40284EAF-E3DE-4900-8EDB-E4F0E2135A57}" dt="2022-02-17T20:46:09.420" v="23808" actId="2711"/>
        <pc:sldMkLst>
          <pc:docMk/>
          <pc:sldMk cId="1814337747" sldId="471"/>
        </pc:sldMkLst>
        <pc:spChg chg="mod">
          <ac:chgData name="Linda Feldman" userId="19db8b015c5a3e2a" providerId="LiveId" clId="{40284EAF-E3DE-4900-8EDB-E4F0E2135A57}" dt="2022-02-17T20:46:09.420" v="23808" actId="2711"/>
          <ac:spMkLst>
            <pc:docMk/>
            <pc:sldMk cId="1814337747" sldId="471"/>
            <ac:spMk id="2" creationId="{31BB8085-1FFF-44DD-A144-D794D923CF00}"/>
          </ac:spMkLst>
        </pc:spChg>
      </pc:sldChg>
      <pc:sldChg chg="modSp add del mod">
        <pc:chgData name="Linda Feldman" userId="19db8b015c5a3e2a" providerId="LiveId" clId="{40284EAF-E3DE-4900-8EDB-E4F0E2135A57}" dt="2022-02-05T19:09:48.797" v="14614" actId="47"/>
        <pc:sldMkLst>
          <pc:docMk/>
          <pc:sldMk cId="2670786992" sldId="472"/>
        </pc:sldMkLst>
        <pc:spChg chg="mod">
          <ac:chgData name="Linda Feldman" userId="19db8b015c5a3e2a" providerId="LiveId" clId="{40284EAF-E3DE-4900-8EDB-E4F0E2135A57}" dt="2022-02-05T19:09:20.694" v="14613" actId="6549"/>
          <ac:spMkLst>
            <pc:docMk/>
            <pc:sldMk cId="2670786992" sldId="472"/>
            <ac:spMk id="4" creationId="{EA213457-C090-4C47-BE9D-2AF991DCD17F}"/>
          </ac:spMkLst>
        </pc:spChg>
        <pc:spChg chg="mod">
          <ac:chgData name="Linda Feldman" userId="19db8b015c5a3e2a" providerId="LiveId" clId="{40284EAF-E3DE-4900-8EDB-E4F0E2135A57}" dt="2022-02-05T19:09:08.900" v="14612" actId="1076"/>
          <ac:spMkLst>
            <pc:docMk/>
            <pc:sldMk cId="2670786992" sldId="472"/>
            <ac:spMk id="5" creationId="{BCA726C2-37E9-4B26-8603-29E546F96104}"/>
          </ac:spMkLst>
        </pc:spChg>
      </pc:sldChg>
      <pc:sldChg chg="modSp add mod ord">
        <pc:chgData name="Linda Feldman" userId="19db8b015c5a3e2a" providerId="LiveId" clId="{40284EAF-E3DE-4900-8EDB-E4F0E2135A57}" dt="2022-02-17T20:46:00.707" v="23807" actId="2711"/>
        <pc:sldMkLst>
          <pc:docMk/>
          <pc:sldMk cId="3991366749" sldId="472"/>
        </pc:sldMkLst>
        <pc:spChg chg="mod">
          <ac:chgData name="Linda Feldman" userId="19db8b015c5a3e2a" providerId="LiveId" clId="{40284EAF-E3DE-4900-8EDB-E4F0E2135A57}" dt="2022-02-17T20:46:00.707" v="23807" actId="2711"/>
          <ac:spMkLst>
            <pc:docMk/>
            <pc:sldMk cId="3991366749" sldId="472"/>
            <ac:spMk id="2" creationId="{31BB8085-1FFF-44DD-A144-D794D923CF00}"/>
          </ac:spMkLst>
        </pc:spChg>
        <pc:spChg chg="mod">
          <ac:chgData name="Linda Feldman" userId="19db8b015c5a3e2a" providerId="LiveId" clId="{40284EAF-E3DE-4900-8EDB-E4F0E2135A57}" dt="2022-02-05T19:29:00.067" v="15306" actId="6549"/>
          <ac:spMkLst>
            <pc:docMk/>
            <pc:sldMk cId="3991366749" sldId="472"/>
            <ac:spMk id="7" creationId="{77465F31-EEA2-4A40-A32A-236F543AB83D}"/>
          </ac:spMkLst>
        </pc:spChg>
      </pc:sldChg>
      <pc:sldChg chg="modSp add del mod">
        <pc:chgData name="Linda Feldman" userId="19db8b015c5a3e2a" providerId="LiveId" clId="{40284EAF-E3DE-4900-8EDB-E4F0E2135A57}" dt="2022-02-05T21:48:52.145" v="18687" actId="47"/>
        <pc:sldMkLst>
          <pc:docMk/>
          <pc:sldMk cId="1399117131" sldId="473"/>
        </pc:sldMkLst>
        <pc:spChg chg="mod">
          <ac:chgData name="Linda Feldman" userId="19db8b015c5a3e2a" providerId="LiveId" clId="{40284EAF-E3DE-4900-8EDB-E4F0E2135A57}" dt="2022-02-05T21:36:46.652" v="18206"/>
          <ac:spMkLst>
            <pc:docMk/>
            <pc:sldMk cId="1399117131" sldId="473"/>
            <ac:spMk id="3" creationId="{5EBFB2C6-F645-4BBB-B58F-6718D58EA118}"/>
          </ac:spMkLst>
        </pc:spChg>
      </pc:sldChg>
      <pc:sldChg chg="add">
        <pc:chgData name="Linda Feldman" userId="19db8b015c5a3e2a" providerId="LiveId" clId="{40284EAF-E3DE-4900-8EDB-E4F0E2135A57}" dt="2022-02-05T21:43:59.620" v="18400" actId="2890"/>
        <pc:sldMkLst>
          <pc:docMk/>
          <pc:sldMk cId="3045596872" sldId="474"/>
        </pc:sldMkLst>
      </pc:sldChg>
      <pc:sldChg chg="addSp delSp modSp add mod ord">
        <pc:chgData name="Linda Feldman" userId="19db8b015c5a3e2a" providerId="LiveId" clId="{40284EAF-E3DE-4900-8EDB-E4F0E2135A57}" dt="2022-02-09T21:25:32.087" v="21720" actId="14100"/>
        <pc:sldMkLst>
          <pc:docMk/>
          <pc:sldMk cId="657117801" sldId="475"/>
        </pc:sldMkLst>
        <pc:spChg chg="mod">
          <ac:chgData name="Linda Feldman" userId="19db8b015c5a3e2a" providerId="LiveId" clId="{40284EAF-E3DE-4900-8EDB-E4F0E2135A57}" dt="2022-02-09T21:25:32.087" v="21720" actId="14100"/>
          <ac:spMkLst>
            <pc:docMk/>
            <pc:sldMk cId="657117801" sldId="475"/>
            <ac:spMk id="2" creationId="{83F53149-ED19-49F9-9D36-F08FF2FB9541}"/>
          </ac:spMkLst>
        </pc:spChg>
        <pc:spChg chg="del mod">
          <ac:chgData name="Linda Feldman" userId="19db8b015c5a3e2a" providerId="LiveId" clId="{40284EAF-E3DE-4900-8EDB-E4F0E2135A57}" dt="2022-02-06T14:57:39.257" v="18764"/>
          <ac:spMkLst>
            <pc:docMk/>
            <pc:sldMk cId="657117801" sldId="475"/>
            <ac:spMk id="3" creationId="{BE126F6E-74E8-46FD-B631-02554D248722}"/>
          </ac:spMkLst>
        </pc:spChg>
        <pc:picChg chg="add mod">
          <ac:chgData name="Linda Feldman" userId="19db8b015c5a3e2a" providerId="LiveId" clId="{40284EAF-E3DE-4900-8EDB-E4F0E2135A57}" dt="2022-02-06T14:58:13.115" v="18770" actId="1076"/>
          <ac:picMkLst>
            <pc:docMk/>
            <pc:sldMk cId="657117801" sldId="475"/>
            <ac:picMk id="6" creationId="{C5366636-EBA6-44D2-A3E5-99248A79191C}"/>
          </ac:picMkLst>
        </pc:picChg>
      </pc:sldChg>
      <pc:sldChg chg="modSp add mod ord">
        <pc:chgData name="Linda Feldman" userId="19db8b015c5a3e2a" providerId="LiveId" clId="{40284EAF-E3DE-4900-8EDB-E4F0E2135A57}" dt="2022-02-17T20:42:04.549" v="23777" actId="27636"/>
        <pc:sldMkLst>
          <pc:docMk/>
          <pc:sldMk cId="3814066521" sldId="476"/>
        </pc:sldMkLst>
        <pc:spChg chg="mod">
          <ac:chgData name="Linda Feldman" userId="19db8b015c5a3e2a" providerId="LiveId" clId="{40284EAF-E3DE-4900-8EDB-E4F0E2135A57}" dt="2022-02-17T20:14:02.623" v="23360" actId="14100"/>
          <ac:spMkLst>
            <pc:docMk/>
            <pc:sldMk cId="3814066521" sldId="476"/>
            <ac:spMk id="2" creationId="{A81BD763-FADA-4EAA-A027-7CCB0771D946}"/>
          </ac:spMkLst>
        </pc:spChg>
        <pc:spChg chg="mod">
          <ac:chgData name="Linda Feldman" userId="19db8b015c5a3e2a" providerId="LiveId" clId="{40284EAF-E3DE-4900-8EDB-E4F0E2135A57}" dt="2022-02-17T20:42:04.549" v="23777" actId="27636"/>
          <ac:spMkLst>
            <pc:docMk/>
            <pc:sldMk cId="3814066521" sldId="476"/>
            <ac:spMk id="4" creationId="{EA213457-C090-4C47-BE9D-2AF991DCD17F}"/>
          </ac:spMkLst>
        </pc:spChg>
      </pc:sldChg>
      <pc:sldChg chg="modSp add mod ord">
        <pc:chgData name="Linda Feldman" userId="19db8b015c5a3e2a" providerId="LiveId" clId="{40284EAF-E3DE-4900-8EDB-E4F0E2135A57}" dt="2022-02-09T21:29:14.792" v="21785" actId="207"/>
        <pc:sldMkLst>
          <pc:docMk/>
          <pc:sldMk cId="3540065009" sldId="477"/>
        </pc:sldMkLst>
        <pc:spChg chg="mod">
          <ac:chgData name="Linda Feldman" userId="19db8b015c5a3e2a" providerId="LiveId" clId="{40284EAF-E3DE-4900-8EDB-E4F0E2135A57}" dt="2022-02-09T21:29:14.792" v="21785" actId="207"/>
          <ac:spMkLst>
            <pc:docMk/>
            <pc:sldMk cId="3540065009" sldId="477"/>
            <ac:spMk id="2" creationId="{5D1EC022-27EF-4DD1-813F-4E9E89294AB1}"/>
          </ac:spMkLst>
        </pc:spChg>
        <pc:spChg chg="mod">
          <ac:chgData name="Linda Feldman" userId="19db8b015c5a3e2a" providerId="LiveId" clId="{40284EAF-E3DE-4900-8EDB-E4F0E2135A57}" dt="2022-02-06T15:29:03.697" v="20221" actId="20577"/>
          <ac:spMkLst>
            <pc:docMk/>
            <pc:sldMk cId="3540065009" sldId="477"/>
            <ac:spMk id="3" creationId="{220299B7-3EAB-48F9-B754-8AFE85DAC94A}"/>
          </ac:spMkLst>
        </pc:spChg>
        <pc:spChg chg="mod">
          <ac:chgData name="Linda Feldman" userId="19db8b015c5a3e2a" providerId="LiveId" clId="{40284EAF-E3DE-4900-8EDB-E4F0E2135A57}" dt="2022-02-06T15:30:52.066" v="20254" actId="207"/>
          <ac:spMkLst>
            <pc:docMk/>
            <pc:sldMk cId="3540065009" sldId="477"/>
            <ac:spMk id="7" creationId="{9B779FA2-9549-4522-9329-8A13907E4270}"/>
          </ac:spMkLst>
        </pc:spChg>
        <pc:graphicFrameChg chg="mod modGraphic">
          <ac:chgData name="Linda Feldman" userId="19db8b015c5a3e2a" providerId="LiveId" clId="{40284EAF-E3DE-4900-8EDB-E4F0E2135A57}" dt="2022-02-06T15:31:40.846" v="20261" actId="113"/>
          <ac:graphicFrameMkLst>
            <pc:docMk/>
            <pc:sldMk cId="3540065009" sldId="477"/>
            <ac:graphicFrameMk id="5" creationId="{FECEE660-74AC-41D2-9F96-11A30AF5C8C6}"/>
          </ac:graphicFrameMkLst>
        </pc:graphicFrameChg>
      </pc:sldChg>
      <pc:sldChg chg="addSp delSp modSp add mod">
        <pc:chgData name="Linda Feldman" userId="19db8b015c5a3e2a" providerId="LiveId" clId="{40284EAF-E3DE-4900-8EDB-E4F0E2135A57}" dt="2022-02-10T22:01:01.349" v="23240" actId="27636"/>
        <pc:sldMkLst>
          <pc:docMk/>
          <pc:sldMk cId="1430638302" sldId="478"/>
        </pc:sldMkLst>
        <pc:spChg chg="mod">
          <ac:chgData name="Linda Feldman" userId="19db8b015c5a3e2a" providerId="LiveId" clId="{40284EAF-E3DE-4900-8EDB-E4F0E2135A57}" dt="2022-02-09T21:30:03.944" v="21795" actId="207"/>
          <ac:spMkLst>
            <pc:docMk/>
            <pc:sldMk cId="1430638302" sldId="478"/>
            <ac:spMk id="2" creationId="{A0C7EB98-4036-4399-B222-23F16125AA15}"/>
          </ac:spMkLst>
        </pc:spChg>
        <pc:spChg chg="add del mod">
          <ac:chgData name="Linda Feldman" userId="19db8b015c5a3e2a" providerId="LiveId" clId="{40284EAF-E3DE-4900-8EDB-E4F0E2135A57}" dt="2022-02-10T22:01:01.349" v="23240" actId="27636"/>
          <ac:spMkLst>
            <pc:docMk/>
            <pc:sldMk cId="1430638302" sldId="478"/>
            <ac:spMk id="3" creationId="{5EBFB2C6-F645-4BBB-B58F-6718D58EA118}"/>
          </ac:spMkLst>
        </pc:spChg>
        <pc:spChg chg="add del mod">
          <ac:chgData name="Linda Feldman" userId="19db8b015c5a3e2a" providerId="LiveId" clId="{40284EAF-E3DE-4900-8EDB-E4F0E2135A57}" dt="2022-02-06T15:33:15.080" v="20284"/>
          <ac:spMkLst>
            <pc:docMk/>
            <pc:sldMk cId="1430638302" sldId="478"/>
            <ac:spMk id="4" creationId="{F8428461-DC1A-478E-A056-A39FAAA82E9C}"/>
          </ac:spMkLst>
        </pc:spChg>
        <pc:spChg chg="add mod">
          <ac:chgData name="Linda Feldman" userId="19db8b015c5a3e2a" providerId="LiveId" clId="{40284EAF-E3DE-4900-8EDB-E4F0E2135A57}" dt="2022-02-06T15:33:20.071" v="20286" actId="1076"/>
          <ac:spMkLst>
            <pc:docMk/>
            <pc:sldMk cId="1430638302" sldId="478"/>
            <ac:spMk id="5" creationId="{C7C50D5F-5AD0-4121-8A50-B2C4003BBAEB}"/>
          </ac:spMkLst>
        </pc:spChg>
      </pc:sldChg>
      <pc:sldChg chg="add del">
        <pc:chgData name="Linda Feldman" userId="19db8b015c5a3e2a" providerId="LiveId" clId="{40284EAF-E3DE-4900-8EDB-E4F0E2135A57}" dt="2022-02-06T15:34:19.621" v="20288" actId="2890"/>
        <pc:sldMkLst>
          <pc:docMk/>
          <pc:sldMk cId="1234133776" sldId="479"/>
        </pc:sldMkLst>
      </pc:sldChg>
      <pc:sldChg chg="modSp add del mod ord">
        <pc:chgData name="Linda Feldman" userId="19db8b015c5a3e2a" providerId="LiveId" clId="{40284EAF-E3DE-4900-8EDB-E4F0E2135A57}" dt="2022-02-06T15:35:38.834" v="20301" actId="47"/>
        <pc:sldMkLst>
          <pc:docMk/>
          <pc:sldMk cId="2622362939" sldId="479"/>
        </pc:sldMkLst>
        <pc:spChg chg="mod">
          <ac:chgData name="Linda Feldman" userId="19db8b015c5a3e2a" providerId="LiveId" clId="{40284EAF-E3DE-4900-8EDB-E4F0E2135A57}" dt="2022-02-06T15:34:38.926" v="20294" actId="6549"/>
          <ac:spMkLst>
            <pc:docMk/>
            <pc:sldMk cId="2622362939" sldId="479"/>
            <ac:spMk id="2" creationId="{31BB8085-1FFF-44DD-A144-D794D923CF00}"/>
          </ac:spMkLst>
        </pc:spChg>
      </pc:sldChg>
      <pc:sldChg chg="addSp delSp modSp add mod">
        <pc:chgData name="Linda Feldman" userId="19db8b015c5a3e2a" providerId="LiveId" clId="{40284EAF-E3DE-4900-8EDB-E4F0E2135A57}" dt="2022-02-09T21:24:14.951" v="21696" actId="207"/>
        <pc:sldMkLst>
          <pc:docMk/>
          <pc:sldMk cId="3887040330" sldId="479"/>
        </pc:sldMkLst>
        <pc:spChg chg="mod">
          <ac:chgData name="Linda Feldman" userId="19db8b015c5a3e2a" providerId="LiveId" clId="{40284EAF-E3DE-4900-8EDB-E4F0E2135A57}" dt="2022-02-09T21:24:14.951" v="21696" actId="207"/>
          <ac:spMkLst>
            <pc:docMk/>
            <pc:sldMk cId="3887040330" sldId="479"/>
            <ac:spMk id="2" creationId="{69D0473C-8683-4D59-92C0-4CFF50A4E9F0}"/>
          </ac:spMkLst>
        </pc:spChg>
        <pc:spChg chg="del mod">
          <ac:chgData name="Linda Feldman" userId="19db8b015c5a3e2a" providerId="LiveId" clId="{40284EAF-E3DE-4900-8EDB-E4F0E2135A57}" dt="2022-02-06T15:54:04.297" v="20694"/>
          <ac:spMkLst>
            <pc:docMk/>
            <pc:sldMk cId="3887040330" sldId="479"/>
            <ac:spMk id="3" creationId="{C01E1D9D-BC79-48B8-870B-78A6FD1B3901}"/>
          </ac:spMkLst>
        </pc:spChg>
        <pc:spChg chg="add mod">
          <ac:chgData name="Linda Feldman" userId="19db8b015c5a3e2a" providerId="LiveId" clId="{40284EAF-E3DE-4900-8EDB-E4F0E2135A57}" dt="2022-02-06T16:27:07.378" v="21492" actId="14100"/>
          <ac:spMkLst>
            <pc:docMk/>
            <pc:sldMk cId="3887040330" sldId="479"/>
            <ac:spMk id="6" creationId="{1955A266-0198-4984-B666-70D290B77991}"/>
          </ac:spMkLst>
        </pc:spChg>
        <pc:picChg chg="add mod">
          <ac:chgData name="Linda Feldman" userId="19db8b015c5a3e2a" providerId="LiveId" clId="{40284EAF-E3DE-4900-8EDB-E4F0E2135A57}" dt="2022-02-06T16:26:25.072" v="21488" actId="1076"/>
          <ac:picMkLst>
            <pc:docMk/>
            <pc:sldMk cId="3887040330" sldId="479"/>
            <ac:picMk id="9218" creationId="{9578C13B-30AF-43A8-8AB8-FDE98D6B6834}"/>
          </ac:picMkLst>
        </pc:picChg>
        <pc:picChg chg="add del mod">
          <ac:chgData name="Linda Feldman" userId="19db8b015c5a3e2a" providerId="LiveId" clId="{40284EAF-E3DE-4900-8EDB-E4F0E2135A57}" dt="2022-02-06T16:21:04.838" v="20884" actId="478"/>
          <ac:picMkLst>
            <pc:docMk/>
            <pc:sldMk cId="3887040330" sldId="479"/>
            <ac:picMk id="9220" creationId="{B08165FB-C1BE-45F7-B1FB-3710B8851B78}"/>
          </ac:picMkLst>
        </pc:picChg>
      </pc:sldChg>
      <pc:sldChg chg="addSp delSp modSp add mod ord">
        <pc:chgData name="Linda Feldman" userId="19db8b015c5a3e2a" providerId="LiveId" clId="{40284EAF-E3DE-4900-8EDB-E4F0E2135A57}" dt="2022-02-09T21:23:04.837" v="21679" actId="207"/>
        <pc:sldMkLst>
          <pc:docMk/>
          <pc:sldMk cId="2064655644" sldId="480"/>
        </pc:sldMkLst>
        <pc:spChg chg="mod">
          <ac:chgData name="Linda Feldman" userId="19db8b015c5a3e2a" providerId="LiveId" clId="{40284EAF-E3DE-4900-8EDB-E4F0E2135A57}" dt="2022-02-09T21:23:04.837" v="21679" actId="207"/>
          <ac:spMkLst>
            <pc:docMk/>
            <pc:sldMk cId="2064655644" sldId="480"/>
            <ac:spMk id="2" creationId="{125E5B3B-545F-4424-AECA-9DA0605F5CBC}"/>
          </ac:spMkLst>
        </pc:spChg>
        <pc:spChg chg="del mod">
          <ac:chgData name="Linda Feldman" userId="19db8b015c5a3e2a" providerId="LiveId" clId="{40284EAF-E3DE-4900-8EDB-E4F0E2135A57}" dt="2022-02-06T15:57:07.035" v="20703"/>
          <ac:spMkLst>
            <pc:docMk/>
            <pc:sldMk cId="2064655644" sldId="480"/>
            <ac:spMk id="3" creationId="{4798A7B2-C629-4C30-AC4D-BB4507DCBA53}"/>
          </ac:spMkLst>
        </pc:spChg>
        <pc:picChg chg="add mod">
          <ac:chgData name="Linda Feldman" userId="19db8b015c5a3e2a" providerId="LiveId" clId="{40284EAF-E3DE-4900-8EDB-E4F0E2135A57}" dt="2022-02-06T15:57:14.584" v="20705" actId="1076"/>
          <ac:picMkLst>
            <pc:docMk/>
            <pc:sldMk cId="2064655644" sldId="480"/>
            <ac:picMk id="10242" creationId="{1C0245E1-9898-4C63-8C61-F432D1DE2F31}"/>
          </ac:picMkLst>
        </pc:picChg>
      </pc:sldChg>
      <pc:sldChg chg="addSp delSp modSp add mod">
        <pc:chgData name="Linda Feldman" userId="19db8b015c5a3e2a" providerId="LiveId" clId="{40284EAF-E3DE-4900-8EDB-E4F0E2135A57}" dt="2022-02-09T21:26:54.525" v="21746" actId="207"/>
        <pc:sldMkLst>
          <pc:docMk/>
          <pc:sldMk cId="2229632131" sldId="481"/>
        </pc:sldMkLst>
        <pc:spChg chg="mod">
          <ac:chgData name="Linda Feldman" userId="19db8b015c5a3e2a" providerId="LiveId" clId="{40284EAF-E3DE-4900-8EDB-E4F0E2135A57}" dt="2022-02-09T21:26:54.525" v="21746" actId="207"/>
          <ac:spMkLst>
            <pc:docMk/>
            <pc:sldMk cId="2229632131" sldId="481"/>
            <ac:spMk id="2" creationId="{83F53149-ED19-49F9-9D36-F08FF2FB9541}"/>
          </ac:spMkLst>
        </pc:spChg>
        <pc:spChg chg="del mod">
          <ac:chgData name="Linda Feldman" userId="19db8b015c5a3e2a" providerId="LiveId" clId="{40284EAF-E3DE-4900-8EDB-E4F0E2135A57}" dt="2022-02-06T15:59:58.201" v="20740"/>
          <ac:spMkLst>
            <pc:docMk/>
            <pc:sldMk cId="2229632131" sldId="481"/>
            <ac:spMk id="3" creationId="{BE126F6E-74E8-46FD-B631-02554D248722}"/>
          </ac:spMkLst>
        </pc:spChg>
        <pc:picChg chg="add mod">
          <ac:chgData name="Linda Feldman" userId="19db8b015c5a3e2a" providerId="LiveId" clId="{40284EAF-E3DE-4900-8EDB-E4F0E2135A57}" dt="2022-02-06T16:00:10.377" v="20743" actId="1076"/>
          <ac:picMkLst>
            <pc:docMk/>
            <pc:sldMk cId="2229632131" sldId="481"/>
            <ac:picMk id="11266" creationId="{3F7E3E63-3305-4F2C-B2B9-D2E28224CDE7}"/>
          </ac:picMkLst>
        </pc:picChg>
      </pc:sldChg>
      <pc:sldChg chg="addSp delSp modSp add del mod">
        <pc:chgData name="Linda Feldman" userId="19db8b015c5a3e2a" providerId="LiveId" clId="{40284EAF-E3DE-4900-8EDB-E4F0E2135A57}" dt="2022-02-06T16:18:11.655" v="20868" actId="47"/>
        <pc:sldMkLst>
          <pc:docMk/>
          <pc:sldMk cId="343845943" sldId="482"/>
        </pc:sldMkLst>
        <pc:spChg chg="mod">
          <ac:chgData name="Linda Feldman" userId="19db8b015c5a3e2a" providerId="LiveId" clId="{40284EAF-E3DE-4900-8EDB-E4F0E2135A57}" dt="2022-02-06T16:07:39.640" v="20784" actId="1076"/>
          <ac:spMkLst>
            <pc:docMk/>
            <pc:sldMk cId="343845943" sldId="482"/>
            <ac:spMk id="2" creationId="{384CEB77-1805-43DC-815F-77A56A4F626A}"/>
          </ac:spMkLst>
        </pc:spChg>
        <pc:picChg chg="add del mod">
          <ac:chgData name="Linda Feldman" userId="19db8b015c5a3e2a" providerId="LiveId" clId="{40284EAF-E3DE-4900-8EDB-E4F0E2135A57}" dt="2022-02-06T16:17:57.089" v="20866" actId="21"/>
          <ac:picMkLst>
            <pc:docMk/>
            <pc:sldMk cId="343845943" sldId="482"/>
            <ac:picMk id="13314" creationId="{A9E3032E-4EFC-4AEE-BA82-25FC3F424E59}"/>
          </ac:picMkLst>
        </pc:picChg>
      </pc:sldChg>
      <pc:sldChg chg="addSp delSp modSp add mod ord">
        <pc:chgData name="Linda Feldman" userId="19db8b015c5a3e2a" providerId="LiveId" clId="{40284EAF-E3DE-4900-8EDB-E4F0E2135A57}" dt="2022-02-06T16:20:30.275" v="20882" actId="1076"/>
        <pc:sldMkLst>
          <pc:docMk/>
          <pc:sldMk cId="2987803998" sldId="483"/>
        </pc:sldMkLst>
        <pc:spChg chg="del mod">
          <ac:chgData name="Linda Feldman" userId="19db8b015c5a3e2a" providerId="LiveId" clId="{40284EAF-E3DE-4900-8EDB-E4F0E2135A57}" dt="2022-02-06T16:19:38.920" v="20874" actId="478"/>
          <ac:spMkLst>
            <pc:docMk/>
            <pc:sldMk cId="2987803998" sldId="483"/>
            <ac:spMk id="2" creationId="{31BB8085-1FFF-44DD-A144-D794D923CF00}"/>
          </ac:spMkLst>
        </pc:spChg>
        <pc:spChg chg="add mod">
          <ac:chgData name="Linda Feldman" userId="19db8b015c5a3e2a" providerId="LiveId" clId="{40284EAF-E3DE-4900-8EDB-E4F0E2135A57}" dt="2022-02-06T16:20:30.275" v="20882" actId="1076"/>
          <ac:spMkLst>
            <pc:docMk/>
            <pc:sldMk cId="2987803998" sldId="483"/>
            <ac:spMk id="4" creationId="{22142C20-E5AF-4CE7-9AF1-9E65A249DEEB}"/>
          </ac:spMkLst>
        </pc:spChg>
        <pc:spChg chg="add mod">
          <ac:chgData name="Linda Feldman" userId="19db8b015c5a3e2a" providerId="LiveId" clId="{40284EAF-E3DE-4900-8EDB-E4F0E2135A57}" dt="2022-02-06T16:19:59.363" v="20878" actId="27636"/>
          <ac:spMkLst>
            <pc:docMk/>
            <pc:sldMk cId="2987803998" sldId="483"/>
            <ac:spMk id="5" creationId="{952AA53C-91AB-4E7B-BB62-37569A46A3B0}"/>
          </ac:spMkLst>
        </pc:spChg>
        <pc:spChg chg="add mod">
          <ac:chgData name="Linda Feldman" userId="19db8b015c5a3e2a" providerId="LiveId" clId="{40284EAF-E3DE-4900-8EDB-E4F0E2135A57}" dt="2022-02-06T16:20:13.335" v="20879"/>
          <ac:spMkLst>
            <pc:docMk/>
            <pc:sldMk cId="2987803998" sldId="483"/>
            <ac:spMk id="6" creationId="{FFAF6C3B-CC92-4225-98AA-A888C62B64C4}"/>
          </ac:spMkLst>
        </pc:spChg>
        <pc:spChg chg="del">
          <ac:chgData name="Linda Feldman" userId="19db8b015c5a3e2a" providerId="LiveId" clId="{40284EAF-E3DE-4900-8EDB-E4F0E2135A57}" dt="2022-02-06T16:19:41.504" v="20875" actId="478"/>
          <ac:spMkLst>
            <pc:docMk/>
            <pc:sldMk cId="2987803998" sldId="483"/>
            <ac:spMk id="7" creationId="{77465F31-EEA2-4A40-A32A-236F543AB83D}"/>
          </ac:spMkLst>
        </pc:spChg>
      </pc:sldChg>
      <pc:sldChg chg="addSp delSp modSp add mod ord">
        <pc:chgData name="Linda Feldman" userId="19db8b015c5a3e2a" providerId="LiveId" clId="{40284EAF-E3DE-4900-8EDB-E4F0E2135A57}" dt="2022-02-06T16:17:16.263" v="20860" actId="1076"/>
        <pc:sldMkLst>
          <pc:docMk/>
          <pc:sldMk cId="508825782" sldId="484"/>
        </pc:sldMkLst>
        <pc:spChg chg="del mod">
          <ac:chgData name="Linda Feldman" userId="19db8b015c5a3e2a" providerId="LiveId" clId="{40284EAF-E3DE-4900-8EDB-E4F0E2135A57}" dt="2022-02-06T16:13:15.807" v="20814"/>
          <ac:spMkLst>
            <pc:docMk/>
            <pc:sldMk cId="508825782" sldId="484"/>
            <ac:spMk id="2" creationId="{31BB8085-1FFF-44DD-A144-D794D923CF00}"/>
          </ac:spMkLst>
        </pc:spChg>
        <pc:spChg chg="add mod">
          <ac:chgData name="Linda Feldman" userId="19db8b015c5a3e2a" providerId="LiveId" clId="{40284EAF-E3DE-4900-8EDB-E4F0E2135A57}" dt="2022-02-06T16:16:51.020" v="20856" actId="14100"/>
          <ac:spMkLst>
            <pc:docMk/>
            <pc:sldMk cId="508825782" sldId="484"/>
            <ac:spMk id="4" creationId="{1208A47C-20FF-40D6-8A17-E5B3166292E6}"/>
          </ac:spMkLst>
        </pc:spChg>
        <pc:spChg chg="mod">
          <ac:chgData name="Linda Feldman" userId="19db8b015c5a3e2a" providerId="LiveId" clId="{40284EAF-E3DE-4900-8EDB-E4F0E2135A57}" dt="2022-02-06T16:17:16.263" v="20860" actId="1076"/>
          <ac:spMkLst>
            <pc:docMk/>
            <pc:sldMk cId="508825782" sldId="484"/>
            <ac:spMk id="7" creationId="{77465F31-EEA2-4A40-A32A-236F543AB83D}"/>
          </ac:spMkLst>
        </pc:spChg>
      </pc:sldChg>
      <pc:sldChg chg="modSp add mod">
        <pc:chgData name="Linda Feldman" userId="19db8b015c5a3e2a" providerId="LiveId" clId="{40284EAF-E3DE-4900-8EDB-E4F0E2135A57}" dt="2022-02-06T16:18:54.052" v="20871" actId="20577"/>
        <pc:sldMkLst>
          <pc:docMk/>
          <pc:sldMk cId="4100947112" sldId="485"/>
        </pc:sldMkLst>
        <pc:spChg chg="mod">
          <ac:chgData name="Linda Feldman" userId="19db8b015c5a3e2a" providerId="LiveId" clId="{40284EAF-E3DE-4900-8EDB-E4F0E2135A57}" dt="2022-02-06T16:18:54.052" v="20871" actId="20577"/>
          <ac:spMkLst>
            <pc:docMk/>
            <pc:sldMk cId="4100947112" sldId="485"/>
            <ac:spMk id="4" creationId="{1208A47C-20FF-40D6-8A17-E5B3166292E6}"/>
          </ac:spMkLst>
        </pc:spChg>
        <pc:spChg chg="mod">
          <ac:chgData name="Linda Feldman" userId="19db8b015c5a3e2a" providerId="LiveId" clId="{40284EAF-E3DE-4900-8EDB-E4F0E2135A57}" dt="2022-02-06T16:18:47.688" v="20870" actId="207"/>
          <ac:spMkLst>
            <pc:docMk/>
            <pc:sldMk cId="4100947112" sldId="485"/>
            <ac:spMk id="7" creationId="{77465F31-EEA2-4A40-A32A-236F543AB83D}"/>
          </ac:spMkLst>
        </pc:spChg>
      </pc:sldChg>
      <pc:sldChg chg="addSp modSp add mod">
        <pc:chgData name="Linda Feldman" userId="19db8b015c5a3e2a" providerId="LiveId" clId="{40284EAF-E3DE-4900-8EDB-E4F0E2135A57}" dt="2022-02-06T16:18:01.112" v="20867"/>
        <pc:sldMkLst>
          <pc:docMk/>
          <pc:sldMk cId="2621849430" sldId="486"/>
        </pc:sldMkLst>
        <pc:spChg chg="mod">
          <ac:chgData name="Linda Feldman" userId="19db8b015c5a3e2a" providerId="LiveId" clId="{40284EAF-E3DE-4900-8EDB-E4F0E2135A57}" dt="2022-02-06T16:17:42.386" v="20863" actId="14100"/>
          <ac:spMkLst>
            <pc:docMk/>
            <pc:sldMk cId="2621849430" sldId="486"/>
            <ac:spMk id="4" creationId="{1208A47C-20FF-40D6-8A17-E5B3166292E6}"/>
          </ac:spMkLst>
        </pc:spChg>
        <pc:spChg chg="mod">
          <ac:chgData name="Linda Feldman" userId="19db8b015c5a3e2a" providerId="LiveId" clId="{40284EAF-E3DE-4900-8EDB-E4F0E2135A57}" dt="2022-02-06T16:17:50.765" v="20865" actId="1076"/>
          <ac:spMkLst>
            <pc:docMk/>
            <pc:sldMk cId="2621849430" sldId="486"/>
            <ac:spMk id="7" creationId="{77465F31-EEA2-4A40-A32A-236F543AB83D}"/>
          </ac:spMkLst>
        </pc:spChg>
        <pc:picChg chg="add mod">
          <ac:chgData name="Linda Feldman" userId="19db8b015c5a3e2a" providerId="LiveId" clId="{40284EAF-E3DE-4900-8EDB-E4F0E2135A57}" dt="2022-02-06T16:18:01.112" v="20867"/>
          <ac:picMkLst>
            <pc:docMk/>
            <pc:sldMk cId="2621849430" sldId="486"/>
            <ac:picMk id="5" creationId="{8EB0BA8C-0185-4A05-BEF4-747CF8C49510}"/>
          </ac:picMkLst>
        </pc:picChg>
      </pc:sldChg>
      <pc:sldChg chg="addSp delSp modSp add mod">
        <pc:chgData name="Linda Feldman" userId="19db8b015c5a3e2a" providerId="LiveId" clId="{40284EAF-E3DE-4900-8EDB-E4F0E2135A57}" dt="2022-02-17T20:41:43.591" v="23774" actId="403"/>
        <pc:sldMkLst>
          <pc:docMk/>
          <pc:sldMk cId="1116586576" sldId="487"/>
        </pc:sldMkLst>
        <pc:spChg chg="mod">
          <ac:chgData name="Linda Feldman" userId="19db8b015c5a3e2a" providerId="LiveId" clId="{40284EAF-E3DE-4900-8EDB-E4F0E2135A57}" dt="2022-02-17T20:38:01.417" v="23740" actId="14100"/>
          <ac:spMkLst>
            <pc:docMk/>
            <pc:sldMk cId="1116586576" sldId="487"/>
            <ac:spMk id="2" creationId="{A81BD763-FADA-4EAA-A027-7CCB0771D946}"/>
          </ac:spMkLst>
        </pc:spChg>
        <pc:spChg chg="add mod">
          <ac:chgData name="Linda Feldman" userId="19db8b015c5a3e2a" providerId="LiveId" clId="{40284EAF-E3DE-4900-8EDB-E4F0E2135A57}" dt="2022-02-17T20:37:51.416" v="23739" actId="1076"/>
          <ac:spMkLst>
            <pc:docMk/>
            <pc:sldMk cId="1116586576" sldId="487"/>
            <ac:spMk id="3" creationId="{89BA065D-C761-4042-9C52-1DE11F624B4A}"/>
          </ac:spMkLst>
        </pc:spChg>
        <pc:spChg chg="mod">
          <ac:chgData name="Linda Feldman" userId="19db8b015c5a3e2a" providerId="LiveId" clId="{40284EAF-E3DE-4900-8EDB-E4F0E2135A57}" dt="2022-02-17T20:41:43.591" v="23774" actId="403"/>
          <ac:spMkLst>
            <pc:docMk/>
            <pc:sldMk cId="1116586576" sldId="487"/>
            <ac:spMk id="4" creationId="{EA213457-C090-4C47-BE9D-2AF991DCD17F}"/>
          </ac:spMkLst>
        </pc:spChg>
        <pc:spChg chg="add">
          <ac:chgData name="Linda Feldman" userId="19db8b015c5a3e2a" providerId="LiveId" clId="{40284EAF-E3DE-4900-8EDB-E4F0E2135A57}" dt="2022-02-08T19:14:14.727" v="21495"/>
          <ac:spMkLst>
            <pc:docMk/>
            <pc:sldMk cId="1116586576" sldId="487"/>
            <ac:spMk id="5" creationId="{BE9A5BF5-6432-424B-9565-B3C33E5C133D}"/>
          </ac:spMkLst>
        </pc:spChg>
        <pc:spChg chg="add del mod">
          <ac:chgData name="Linda Feldman" userId="19db8b015c5a3e2a" providerId="LiveId" clId="{40284EAF-E3DE-4900-8EDB-E4F0E2135A57}" dt="2022-02-17T20:38:12.890" v="23742" actId="478"/>
          <ac:spMkLst>
            <pc:docMk/>
            <pc:sldMk cId="1116586576" sldId="487"/>
            <ac:spMk id="7" creationId="{F99477E1-F071-4587-BFEA-88FCC4DE7C08}"/>
          </ac:spMkLst>
        </pc:spChg>
      </pc:sldChg>
      <pc:sldChg chg="addSp delSp modSp new mod modClrScheme chgLayout">
        <pc:chgData name="Linda Feldman" userId="19db8b015c5a3e2a" providerId="LiveId" clId="{40284EAF-E3DE-4900-8EDB-E4F0E2135A57}" dt="2022-02-17T20:40:51.634" v="23765" actId="2711"/>
        <pc:sldMkLst>
          <pc:docMk/>
          <pc:sldMk cId="561376038" sldId="488"/>
        </pc:sldMkLst>
        <pc:spChg chg="del mod ord">
          <ac:chgData name="Linda Feldman" userId="19db8b015c5a3e2a" providerId="LiveId" clId="{40284EAF-E3DE-4900-8EDB-E4F0E2135A57}" dt="2022-02-08T19:25:56.098" v="21529" actId="700"/>
          <ac:spMkLst>
            <pc:docMk/>
            <pc:sldMk cId="561376038" sldId="488"/>
            <ac:spMk id="2" creationId="{9DA243E4-FDD9-49D4-8B50-60D310A8067E}"/>
          </ac:spMkLst>
        </pc:spChg>
        <pc:spChg chg="del mod ord">
          <ac:chgData name="Linda Feldman" userId="19db8b015c5a3e2a" providerId="LiveId" clId="{40284EAF-E3DE-4900-8EDB-E4F0E2135A57}" dt="2022-02-08T19:25:56.098" v="21529" actId="700"/>
          <ac:spMkLst>
            <pc:docMk/>
            <pc:sldMk cId="561376038" sldId="488"/>
            <ac:spMk id="3" creationId="{A023DD27-2DC5-4D76-8FA8-E72980122C46}"/>
          </ac:spMkLst>
        </pc:spChg>
        <pc:spChg chg="add del mod ord">
          <ac:chgData name="Linda Feldman" userId="19db8b015c5a3e2a" providerId="LiveId" clId="{40284EAF-E3DE-4900-8EDB-E4F0E2135A57}" dt="2022-02-09T21:19:57.346" v="21642" actId="2711"/>
          <ac:spMkLst>
            <pc:docMk/>
            <pc:sldMk cId="561376038" sldId="488"/>
            <ac:spMk id="4" creationId="{DD86FE88-3AB8-4648-B7FE-BB170DB1EC42}"/>
          </ac:spMkLst>
        </pc:spChg>
        <pc:spChg chg="add del mod ord">
          <ac:chgData name="Linda Feldman" userId="19db8b015c5a3e2a" providerId="LiveId" clId="{40284EAF-E3DE-4900-8EDB-E4F0E2135A57}" dt="2022-02-09T21:11:23.034" v="21561" actId="478"/>
          <ac:spMkLst>
            <pc:docMk/>
            <pc:sldMk cId="561376038" sldId="488"/>
            <ac:spMk id="5" creationId="{75616033-037D-4A7E-916C-78DE089926F4}"/>
          </ac:spMkLst>
        </pc:spChg>
        <pc:spChg chg="add mod">
          <ac:chgData name="Linda Feldman" userId="19db8b015c5a3e2a" providerId="LiveId" clId="{40284EAF-E3DE-4900-8EDB-E4F0E2135A57}" dt="2022-02-17T20:40:51.634" v="23765" actId="2711"/>
          <ac:spMkLst>
            <pc:docMk/>
            <pc:sldMk cId="561376038" sldId="488"/>
            <ac:spMk id="6" creationId="{9EBB2B00-CB8A-4DE7-BED0-DE74B4DD346A}"/>
          </ac:spMkLst>
        </pc:spChg>
        <pc:spChg chg="add">
          <ac:chgData name="Linda Feldman" userId="19db8b015c5a3e2a" providerId="LiveId" clId="{40284EAF-E3DE-4900-8EDB-E4F0E2135A57}" dt="2022-02-08T19:25:59.304" v="21530"/>
          <ac:spMkLst>
            <pc:docMk/>
            <pc:sldMk cId="561376038" sldId="488"/>
            <ac:spMk id="7" creationId="{58766886-13DE-48F8-9F1B-3407362C0EB8}"/>
          </ac:spMkLst>
        </pc:spChg>
        <pc:spChg chg="add del mod">
          <ac:chgData name="Linda Feldman" userId="19db8b015c5a3e2a" providerId="LiveId" clId="{40284EAF-E3DE-4900-8EDB-E4F0E2135A57}" dt="2022-02-08T19:27:15.615" v="21549"/>
          <ac:spMkLst>
            <pc:docMk/>
            <pc:sldMk cId="561376038" sldId="488"/>
            <ac:spMk id="8" creationId="{79611B6B-870C-459E-99F3-4BBA3E889F2F}"/>
          </ac:spMkLst>
        </pc:spChg>
        <pc:spChg chg="add del mod">
          <ac:chgData name="Linda Feldman" userId="19db8b015c5a3e2a" providerId="LiveId" clId="{40284EAF-E3DE-4900-8EDB-E4F0E2135A57}" dt="2022-02-08T19:27:14.911" v="21548"/>
          <ac:spMkLst>
            <pc:docMk/>
            <pc:sldMk cId="561376038" sldId="488"/>
            <ac:spMk id="9" creationId="{A6EE0688-8DC9-4D31-BC54-0D4FC19FD991}"/>
          </ac:spMkLst>
        </pc:spChg>
        <pc:spChg chg="add del mod">
          <ac:chgData name="Linda Feldman" userId="19db8b015c5a3e2a" providerId="LiveId" clId="{40284EAF-E3DE-4900-8EDB-E4F0E2135A57}" dt="2022-02-09T21:13:36.061" v="21581" actId="478"/>
          <ac:spMkLst>
            <pc:docMk/>
            <pc:sldMk cId="561376038" sldId="488"/>
            <ac:spMk id="10" creationId="{47DAC7E3-98A3-4BB1-88EC-5B601D3D8ECC}"/>
          </ac:spMkLst>
        </pc:spChg>
      </pc:sldChg>
      <pc:sldChg chg="new del">
        <pc:chgData name="Linda Feldman" userId="19db8b015c5a3e2a" providerId="LiveId" clId="{40284EAF-E3DE-4900-8EDB-E4F0E2135A57}" dt="2022-02-08T19:25:46.854" v="21527" actId="680"/>
        <pc:sldMkLst>
          <pc:docMk/>
          <pc:sldMk cId="724992376" sldId="488"/>
        </pc:sldMkLst>
      </pc:sldChg>
      <pc:sldChg chg="modSp add mod">
        <pc:chgData name="Linda Feldman" userId="19db8b015c5a3e2a" providerId="LiveId" clId="{40284EAF-E3DE-4900-8EDB-E4F0E2135A57}" dt="2022-02-10T21:02:47.235" v="22151" actId="20577"/>
        <pc:sldMkLst>
          <pc:docMk/>
          <pc:sldMk cId="1266319965" sldId="489"/>
        </pc:sldMkLst>
        <pc:spChg chg="mod">
          <ac:chgData name="Linda Feldman" userId="19db8b015c5a3e2a" providerId="LiveId" clId="{40284EAF-E3DE-4900-8EDB-E4F0E2135A57}" dt="2022-02-10T21:02:47.235" v="22151" actId="20577"/>
          <ac:spMkLst>
            <pc:docMk/>
            <pc:sldMk cId="1266319965" sldId="489"/>
            <ac:spMk id="3" creationId="{159B8A54-7340-4465-BE0B-62B961686D51}"/>
          </ac:spMkLst>
        </pc:spChg>
      </pc:sldChg>
      <pc:sldChg chg="addSp delSp modSp add mod">
        <pc:chgData name="Linda Feldman" userId="19db8b015c5a3e2a" providerId="LiveId" clId="{40284EAF-E3DE-4900-8EDB-E4F0E2135A57}" dt="2022-02-10T21:12:13.205" v="22204" actId="14100"/>
        <pc:sldMkLst>
          <pc:docMk/>
          <pc:sldMk cId="26585466" sldId="490"/>
        </pc:sldMkLst>
        <pc:spChg chg="del mod">
          <ac:chgData name="Linda Feldman" userId="19db8b015c5a3e2a" providerId="LiveId" clId="{40284EAF-E3DE-4900-8EDB-E4F0E2135A57}" dt="2022-02-10T21:09:23.446" v="22177" actId="21"/>
          <ac:spMkLst>
            <pc:docMk/>
            <pc:sldMk cId="26585466" sldId="490"/>
            <ac:spMk id="3" creationId="{159B8A54-7340-4465-BE0B-62B961686D51}"/>
          </ac:spMkLst>
        </pc:spChg>
        <pc:spChg chg="add del mod">
          <ac:chgData name="Linda Feldman" userId="19db8b015c5a3e2a" providerId="LiveId" clId="{40284EAF-E3DE-4900-8EDB-E4F0E2135A57}" dt="2022-02-10T21:12:05.774" v="22202" actId="478"/>
          <ac:spMkLst>
            <pc:docMk/>
            <pc:sldMk cId="26585466" sldId="490"/>
            <ac:spMk id="7" creationId="{13FEA85C-A49F-4A25-8912-E3E5D6A8B6C5}"/>
          </ac:spMkLst>
        </pc:spChg>
        <pc:picChg chg="add mod">
          <ac:chgData name="Linda Feldman" userId="19db8b015c5a3e2a" providerId="LiveId" clId="{40284EAF-E3DE-4900-8EDB-E4F0E2135A57}" dt="2022-02-10T21:12:13.205" v="22204" actId="14100"/>
          <ac:picMkLst>
            <pc:docMk/>
            <pc:sldMk cId="26585466" sldId="490"/>
            <ac:picMk id="17410" creationId="{412CCFBC-9151-49B3-916B-3D92866D5350}"/>
          </ac:picMkLst>
        </pc:picChg>
      </pc:sldChg>
      <pc:sldChg chg="addSp delSp modSp add mod">
        <pc:chgData name="Linda Feldman" userId="19db8b015c5a3e2a" providerId="LiveId" clId="{40284EAF-E3DE-4900-8EDB-E4F0E2135A57}" dt="2022-02-10T21:14:32.451" v="22357" actId="207"/>
        <pc:sldMkLst>
          <pc:docMk/>
          <pc:sldMk cId="4103294391" sldId="491"/>
        </pc:sldMkLst>
        <pc:spChg chg="mod">
          <ac:chgData name="Linda Feldman" userId="19db8b015c5a3e2a" providerId="LiveId" clId="{40284EAF-E3DE-4900-8EDB-E4F0E2135A57}" dt="2022-02-10T21:14:21.310" v="22355" actId="20577"/>
          <ac:spMkLst>
            <pc:docMk/>
            <pc:sldMk cId="4103294391" sldId="491"/>
            <ac:spMk id="3" creationId="{159B8A54-7340-4465-BE0B-62B961686D51}"/>
          </ac:spMkLst>
        </pc:spChg>
        <pc:spChg chg="add mod">
          <ac:chgData name="Linda Feldman" userId="19db8b015c5a3e2a" providerId="LiveId" clId="{40284EAF-E3DE-4900-8EDB-E4F0E2135A57}" dt="2022-02-10T21:14:32.451" v="22357" actId="207"/>
          <ac:spMkLst>
            <pc:docMk/>
            <pc:sldMk cId="4103294391" sldId="491"/>
            <ac:spMk id="4" creationId="{7A02F2F9-590C-40D4-ADD2-EC38BEFA3670}"/>
          </ac:spMkLst>
        </pc:spChg>
        <pc:picChg chg="del">
          <ac:chgData name="Linda Feldman" userId="19db8b015c5a3e2a" providerId="LiveId" clId="{40284EAF-E3DE-4900-8EDB-E4F0E2135A57}" dt="2022-02-10T21:12:38.443" v="22205" actId="478"/>
          <ac:picMkLst>
            <pc:docMk/>
            <pc:sldMk cId="4103294391" sldId="491"/>
            <ac:picMk id="17410" creationId="{412CCFBC-9151-49B3-916B-3D92866D5350}"/>
          </ac:picMkLst>
        </pc:picChg>
      </pc:sldChg>
      <pc:sldChg chg="add del">
        <pc:chgData name="Linda Feldman" userId="19db8b015c5a3e2a" providerId="LiveId" clId="{40284EAF-E3DE-4900-8EDB-E4F0E2135A57}" dt="2022-02-10T21:10:01.858" v="22182" actId="47"/>
        <pc:sldMkLst>
          <pc:docMk/>
          <pc:sldMk cId="166895242" sldId="492"/>
        </pc:sldMkLst>
      </pc:sldChg>
      <pc:sldChg chg="addSp delSp modSp add mod ord">
        <pc:chgData name="Linda Feldman" userId="19db8b015c5a3e2a" providerId="LiveId" clId="{40284EAF-E3DE-4900-8EDB-E4F0E2135A57}" dt="2022-02-10T21:22:03.378" v="22455" actId="21"/>
        <pc:sldMkLst>
          <pc:docMk/>
          <pc:sldMk cId="798409420" sldId="492"/>
        </pc:sldMkLst>
        <pc:spChg chg="mod">
          <ac:chgData name="Linda Feldman" userId="19db8b015c5a3e2a" providerId="LiveId" clId="{40284EAF-E3DE-4900-8EDB-E4F0E2135A57}" dt="2022-02-10T21:19:10.752" v="22409" actId="14100"/>
          <ac:spMkLst>
            <pc:docMk/>
            <pc:sldMk cId="798409420" sldId="492"/>
            <ac:spMk id="2" creationId="{31BB8085-1FFF-44DD-A144-D794D923CF00}"/>
          </ac:spMkLst>
        </pc:spChg>
        <pc:spChg chg="add mod">
          <ac:chgData name="Linda Feldman" userId="19db8b015c5a3e2a" providerId="LiveId" clId="{40284EAF-E3DE-4900-8EDB-E4F0E2135A57}" dt="2022-02-10T21:22:03.378" v="22455" actId="21"/>
          <ac:spMkLst>
            <pc:docMk/>
            <pc:sldMk cId="798409420" sldId="492"/>
            <ac:spMk id="4" creationId="{1DB722BE-87C2-4860-A9BD-7E39DDA69272}"/>
          </ac:spMkLst>
        </pc:spChg>
        <pc:spChg chg="del mod">
          <ac:chgData name="Linda Feldman" userId="19db8b015c5a3e2a" providerId="LiveId" clId="{40284EAF-E3DE-4900-8EDB-E4F0E2135A57}" dt="2022-02-10T21:22:03.378" v="22455" actId="21"/>
          <ac:spMkLst>
            <pc:docMk/>
            <pc:sldMk cId="798409420" sldId="492"/>
            <ac:spMk id="7" creationId="{77465F31-EEA2-4A40-A32A-236F543AB83D}"/>
          </ac:spMkLst>
        </pc:spChg>
      </pc:sldChg>
      <pc:sldChg chg="addSp modSp add mod ord">
        <pc:chgData name="Linda Feldman" userId="19db8b015c5a3e2a" providerId="LiveId" clId="{40284EAF-E3DE-4900-8EDB-E4F0E2135A57}" dt="2022-02-10T21:23:49.729" v="22664" actId="12"/>
        <pc:sldMkLst>
          <pc:docMk/>
          <pc:sldMk cId="413876220" sldId="493"/>
        </pc:sldMkLst>
        <pc:spChg chg="mod">
          <ac:chgData name="Linda Feldman" userId="19db8b015c5a3e2a" providerId="LiveId" clId="{40284EAF-E3DE-4900-8EDB-E4F0E2135A57}" dt="2022-02-10T21:21:41.421" v="22449" actId="20577"/>
          <ac:spMkLst>
            <pc:docMk/>
            <pc:sldMk cId="413876220" sldId="493"/>
            <ac:spMk id="2" creationId="{A0C7EB98-4036-4399-B222-23F16125AA15}"/>
          </ac:spMkLst>
        </pc:spChg>
        <pc:spChg chg="mod">
          <ac:chgData name="Linda Feldman" userId="19db8b015c5a3e2a" providerId="LiveId" clId="{40284EAF-E3DE-4900-8EDB-E4F0E2135A57}" dt="2022-02-10T21:21:31.318" v="22437" actId="6549"/>
          <ac:spMkLst>
            <pc:docMk/>
            <pc:sldMk cId="413876220" sldId="493"/>
            <ac:spMk id="3" creationId="{5EBFB2C6-F645-4BBB-B58F-6718D58EA118}"/>
          </ac:spMkLst>
        </pc:spChg>
        <pc:spChg chg="mod">
          <ac:chgData name="Linda Feldman" userId="19db8b015c5a3e2a" providerId="LiveId" clId="{40284EAF-E3DE-4900-8EDB-E4F0E2135A57}" dt="2022-02-10T21:22:12.489" v="22459" actId="1076"/>
          <ac:spMkLst>
            <pc:docMk/>
            <pc:sldMk cId="413876220" sldId="493"/>
            <ac:spMk id="4" creationId="{66479582-087B-4B75-A8F7-78A4B9151DFF}"/>
          </ac:spMkLst>
        </pc:spChg>
        <pc:spChg chg="add mod">
          <ac:chgData name="Linda Feldman" userId="19db8b015c5a3e2a" providerId="LiveId" clId="{40284EAF-E3DE-4900-8EDB-E4F0E2135A57}" dt="2022-02-10T21:23:49.729" v="22664" actId="12"/>
          <ac:spMkLst>
            <pc:docMk/>
            <pc:sldMk cId="413876220" sldId="493"/>
            <ac:spMk id="5" creationId="{422ED289-1FCE-4020-AD34-8F446683F154}"/>
          </ac:spMkLst>
        </pc:spChg>
      </pc:sldChg>
      <pc:sldChg chg="delSp modSp add mod">
        <pc:chgData name="Linda Feldman" userId="19db8b015c5a3e2a" providerId="LiveId" clId="{40284EAF-E3DE-4900-8EDB-E4F0E2135A57}" dt="2022-02-10T21:55:40.635" v="23013" actId="478"/>
        <pc:sldMkLst>
          <pc:docMk/>
          <pc:sldMk cId="28866144" sldId="494"/>
        </pc:sldMkLst>
        <pc:spChg chg="mod">
          <ac:chgData name="Linda Feldman" userId="19db8b015c5a3e2a" providerId="LiveId" clId="{40284EAF-E3DE-4900-8EDB-E4F0E2135A57}" dt="2022-02-10T21:55:32.450" v="23012" actId="403"/>
          <ac:spMkLst>
            <pc:docMk/>
            <pc:sldMk cId="28866144" sldId="494"/>
            <ac:spMk id="3" creationId="{5EBFB2C6-F645-4BBB-B58F-6718D58EA118}"/>
          </ac:spMkLst>
        </pc:spChg>
        <pc:spChg chg="del">
          <ac:chgData name="Linda Feldman" userId="19db8b015c5a3e2a" providerId="LiveId" clId="{40284EAF-E3DE-4900-8EDB-E4F0E2135A57}" dt="2022-02-10T21:55:40.635" v="23013" actId="478"/>
          <ac:spMkLst>
            <pc:docMk/>
            <pc:sldMk cId="28866144" sldId="494"/>
            <ac:spMk id="4" creationId="{66479582-087B-4B75-A8F7-78A4B9151DFF}"/>
          </ac:spMkLst>
        </pc:spChg>
      </pc:sldChg>
      <pc:sldChg chg="add del ord">
        <pc:chgData name="Linda Feldman" userId="19db8b015c5a3e2a" providerId="LiveId" clId="{40284EAF-E3DE-4900-8EDB-E4F0E2135A57}" dt="2022-02-10T21:21:16.222" v="22433" actId="47"/>
        <pc:sldMkLst>
          <pc:docMk/>
          <pc:sldMk cId="674599458" sldId="494"/>
        </pc:sldMkLst>
      </pc:sldChg>
      <pc:sldChg chg="addSp delSp modSp add mod ord">
        <pc:chgData name="Linda Feldman" userId="19db8b015c5a3e2a" providerId="LiveId" clId="{40284EAF-E3DE-4900-8EDB-E4F0E2135A57}" dt="2022-02-10T21:33:55.154" v="22752" actId="113"/>
        <pc:sldMkLst>
          <pc:docMk/>
          <pc:sldMk cId="2662835225" sldId="495"/>
        </pc:sldMkLst>
        <pc:spChg chg="mod">
          <ac:chgData name="Linda Feldman" userId="19db8b015c5a3e2a" providerId="LiveId" clId="{40284EAF-E3DE-4900-8EDB-E4F0E2135A57}" dt="2022-02-10T21:33:55.154" v="22752" actId="113"/>
          <ac:spMkLst>
            <pc:docMk/>
            <pc:sldMk cId="2662835225" sldId="495"/>
            <ac:spMk id="2" creationId="{A0C7EB98-4036-4399-B222-23F16125AA15}"/>
          </ac:spMkLst>
        </pc:spChg>
        <pc:spChg chg="del mod">
          <ac:chgData name="Linda Feldman" userId="19db8b015c5a3e2a" providerId="LiveId" clId="{40284EAF-E3DE-4900-8EDB-E4F0E2135A57}" dt="2022-02-10T21:33:00.069" v="22713" actId="22"/>
          <ac:spMkLst>
            <pc:docMk/>
            <pc:sldMk cId="2662835225" sldId="495"/>
            <ac:spMk id="3" creationId="{5EBFB2C6-F645-4BBB-B58F-6718D58EA118}"/>
          </ac:spMkLst>
        </pc:spChg>
        <pc:picChg chg="add mod ord">
          <ac:chgData name="Linda Feldman" userId="19db8b015c5a3e2a" providerId="LiveId" clId="{40284EAF-E3DE-4900-8EDB-E4F0E2135A57}" dt="2022-02-10T21:33:00.069" v="22713" actId="22"/>
          <ac:picMkLst>
            <pc:docMk/>
            <pc:sldMk cId="2662835225" sldId="495"/>
            <ac:picMk id="6" creationId="{B71426AA-8DC5-4074-A94F-B012F1DF8176}"/>
          </ac:picMkLst>
        </pc:picChg>
      </pc:sldChg>
      <pc:sldChg chg="addSp delSp modSp add mod ord">
        <pc:chgData name="Linda Feldman" userId="19db8b015c5a3e2a" providerId="LiveId" clId="{40284EAF-E3DE-4900-8EDB-E4F0E2135A57}" dt="2022-02-10T21:35:52.984" v="22804" actId="113"/>
        <pc:sldMkLst>
          <pc:docMk/>
          <pc:sldMk cId="1239739674" sldId="496"/>
        </pc:sldMkLst>
        <pc:spChg chg="mod">
          <ac:chgData name="Linda Feldman" userId="19db8b015c5a3e2a" providerId="LiveId" clId="{40284EAF-E3DE-4900-8EDB-E4F0E2135A57}" dt="2022-02-10T21:35:52.984" v="22804" actId="113"/>
          <ac:spMkLst>
            <pc:docMk/>
            <pc:sldMk cId="1239739674" sldId="496"/>
            <ac:spMk id="2" creationId="{A0C7EB98-4036-4399-B222-23F16125AA15}"/>
          </ac:spMkLst>
        </pc:spChg>
        <pc:spChg chg="del">
          <ac:chgData name="Linda Feldman" userId="19db8b015c5a3e2a" providerId="LiveId" clId="{40284EAF-E3DE-4900-8EDB-E4F0E2135A57}" dt="2022-02-10T21:35:10.845" v="22755" actId="22"/>
          <ac:spMkLst>
            <pc:docMk/>
            <pc:sldMk cId="1239739674" sldId="496"/>
            <ac:spMk id="3" creationId="{5EBFB2C6-F645-4BBB-B58F-6718D58EA118}"/>
          </ac:spMkLst>
        </pc:spChg>
        <pc:spChg chg="del">
          <ac:chgData name="Linda Feldman" userId="19db8b015c5a3e2a" providerId="LiveId" clId="{40284EAF-E3DE-4900-8EDB-E4F0E2135A57}" dt="2022-02-10T21:35:16.697" v="22757" actId="478"/>
          <ac:spMkLst>
            <pc:docMk/>
            <pc:sldMk cId="1239739674" sldId="496"/>
            <ac:spMk id="5" creationId="{C7C50D5F-5AD0-4121-8A50-B2C4003BBAEB}"/>
          </ac:spMkLst>
        </pc:spChg>
        <pc:picChg chg="add mod ord">
          <ac:chgData name="Linda Feldman" userId="19db8b015c5a3e2a" providerId="LiveId" clId="{40284EAF-E3DE-4900-8EDB-E4F0E2135A57}" dt="2022-02-10T21:35:26.413" v="22760" actId="14100"/>
          <ac:picMkLst>
            <pc:docMk/>
            <pc:sldMk cId="1239739674" sldId="496"/>
            <ac:picMk id="6" creationId="{18B18FE5-11B3-42FD-BBAD-961AB211D7D7}"/>
          </ac:picMkLst>
        </pc:picChg>
      </pc:sldChg>
      <pc:sldChg chg="addSp delSp modSp add mod ord">
        <pc:chgData name="Linda Feldman" userId="19db8b015c5a3e2a" providerId="LiveId" clId="{40284EAF-E3DE-4900-8EDB-E4F0E2135A57}" dt="2022-02-10T21:40:30.498" v="22856" actId="14100"/>
        <pc:sldMkLst>
          <pc:docMk/>
          <pc:sldMk cId="1613740448" sldId="497"/>
        </pc:sldMkLst>
        <pc:spChg chg="mod">
          <ac:chgData name="Linda Feldman" userId="19db8b015c5a3e2a" providerId="LiveId" clId="{40284EAF-E3DE-4900-8EDB-E4F0E2135A57}" dt="2022-02-10T21:37:49.654" v="22814" actId="1076"/>
          <ac:spMkLst>
            <pc:docMk/>
            <pc:sldMk cId="1613740448" sldId="497"/>
            <ac:spMk id="2" creationId="{83F53149-ED19-49F9-9D36-F08FF2FB9541}"/>
          </ac:spMkLst>
        </pc:spChg>
        <pc:spChg chg="mod">
          <ac:chgData name="Linda Feldman" userId="19db8b015c5a3e2a" providerId="LiveId" clId="{40284EAF-E3DE-4900-8EDB-E4F0E2135A57}" dt="2022-02-10T21:37:37.379" v="22810" actId="14100"/>
          <ac:spMkLst>
            <pc:docMk/>
            <pc:sldMk cId="1613740448" sldId="497"/>
            <ac:spMk id="3" creationId="{BE126F6E-74E8-46FD-B631-02554D248722}"/>
          </ac:spMkLst>
        </pc:spChg>
        <pc:spChg chg="del">
          <ac:chgData name="Linda Feldman" userId="19db8b015c5a3e2a" providerId="LiveId" clId="{40284EAF-E3DE-4900-8EDB-E4F0E2135A57}" dt="2022-02-10T21:37:52.139" v="22815" actId="478"/>
          <ac:spMkLst>
            <pc:docMk/>
            <pc:sldMk cId="1613740448" sldId="497"/>
            <ac:spMk id="6" creationId="{C59D3073-611A-4F69-99B1-EFD227E80747}"/>
          </ac:spMkLst>
        </pc:spChg>
        <pc:spChg chg="add mod ord">
          <ac:chgData name="Linda Feldman" userId="19db8b015c5a3e2a" providerId="LiveId" clId="{40284EAF-E3DE-4900-8EDB-E4F0E2135A57}" dt="2022-02-10T21:40:30.498" v="22856" actId="14100"/>
          <ac:spMkLst>
            <pc:docMk/>
            <pc:sldMk cId="1613740448" sldId="497"/>
            <ac:spMk id="7" creationId="{C357F650-A04D-4AAD-B483-BBE335C9CBC6}"/>
          </ac:spMkLst>
        </pc:spChg>
        <pc:picChg chg="add mod">
          <ac:chgData name="Linda Feldman" userId="19db8b015c5a3e2a" providerId="LiveId" clId="{40284EAF-E3DE-4900-8EDB-E4F0E2135A57}" dt="2022-02-10T21:38:13.188" v="22820" actId="1076"/>
          <ac:picMkLst>
            <pc:docMk/>
            <pc:sldMk cId="1613740448" sldId="497"/>
            <ac:picMk id="19458" creationId="{B1533D14-08CB-4D6F-8B9A-65655A080658}"/>
          </ac:picMkLst>
        </pc:picChg>
      </pc:sldChg>
      <pc:sldChg chg="delSp modSp add mod ord">
        <pc:chgData name="Linda Feldman" userId="19db8b015c5a3e2a" providerId="LiveId" clId="{40284EAF-E3DE-4900-8EDB-E4F0E2135A57}" dt="2022-02-10T21:55:27.248" v="23010"/>
        <pc:sldMkLst>
          <pc:docMk/>
          <pc:sldMk cId="3261400277" sldId="498"/>
        </pc:sldMkLst>
        <pc:spChg chg="mod">
          <ac:chgData name="Linda Feldman" userId="19db8b015c5a3e2a" providerId="LiveId" clId="{40284EAF-E3DE-4900-8EDB-E4F0E2135A57}" dt="2022-02-10T21:55:09.149" v="23008" actId="2711"/>
          <ac:spMkLst>
            <pc:docMk/>
            <pc:sldMk cId="3261400277" sldId="498"/>
            <ac:spMk id="3" creationId="{5EBFB2C6-F645-4BBB-B58F-6718D58EA118}"/>
          </ac:spMkLst>
        </pc:spChg>
        <pc:spChg chg="del">
          <ac:chgData name="Linda Feldman" userId="19db8b015c5a3e2a" providerId="LiveId" clId="{40284EAF-E3DE-4900-8EDB-E4F0E2135A57}" dt="2022-02-10T21:50:37.466" v="22939" actId="478"/>
          <ac:spMkLst>
            <pc:docMk/>
            <pc:sldMk cId="3261400277" sldId="498"/>
            <ac:spMk id="4" creationId="{66479582-087B-4B75-A8F7-78A4B9151DFF}"/>
          </ac:spMkLst>
        </pc:spChg>
      </pc:sldChg>
      <pc:sldChg chg="add">
        <pc:chgData name="Linda Feldman" userId="19db8b015c5a3e2a" providerId="LiveId" clId="{40284EAF-E3DE-4900-8EDB-E4F0E2135A57}" dt="2022-02-10T21:57:11.183" v="23019" actId="2890"/>
        <pc:sldMkLst>
          <pc:docMk/>
          <pc:sldMk cId="2969287597" sldId="499"/>
        </pc:sldMkLst>
      </pc:sldChg>
      <pc:sldChg chg="modSp add mod">
        <pc:chgData name="Linda Feldman" userId="19db8b015c5a3e2a" providerId="LiveId" clId="{40284EAF-E3DE-4900-8EDB-E4F0E2135A57}" dt="2022-02-10T22:06:35.552" v="23246" actId="403"/>
        <pc:sldMkLst>
          <pc:docMk/>
          <pc:sldMk cId="3723988286" sldId="657"/>
        </pc:sldMkLst>
        <pc:spChg chg="mod">
          <ac:chgData name="Linda Feldman" userId="19db8b015c5a3e2a" providerId="LiveId" clId="{40284EAF-E3DE-4900-8EDB-E4F0E2135A57}" dt="2022-02-10T22:06:35.552" v="23246" actId="403"/>
          <ac:spMkLst>
            <pc:docMk/>
            <pc:sldMk cId="3723988286" sldId="657"/>
            <ac:spMk id="9" creationId="{D5449878-E883-4193-9D21-7C5887F5D36D}"/>
          </ac:spMkLst>
        </pc:spChg>
      </pc:sldChg>
      <pc:sldChg chg="modSp add mod">
        <pc:chgData name="Linda Feldman" userId="19db8b015c5a3e2a" providerId="LiveId" clId="{40284EAF-E3DE-4900-8EDB-E4F0E2135A57}" dt="2022-02-17T20:16:43.804" v="23395" actId="2711"/>
        <pc:sldMkLst>
          <pc:docMk/>
          <pc:sldMk cId="2806952385" sldId="658"/>
        </pc:sldMkLst>
        <pc:spChg chg="mod">
          <ac:chgData name="Linda Feldman" userId="19db8b015c5a3e2a" providerId="LiveId" clId="{40284EAF-E3DE-4900-8EDB-E4F0E2135A57}" dt="2022-02-17T20:16:43.804" v="23395" actId="2711"/>
          <ac:spMkLst>
            <pc:docMk/>
            <pc:sldMk cId="2806952385" sldId="658"/>
            <ac:spMk id="4" creationId="{271EF233-8B24-44B7-AD4D-02D45BE04578}"/>
          </ac:spMkLst>
        </pc:spChg>
      </pc:sldChg>
      <pc:sldChg chg="modSp add mod">
        <pc:chgData name="Linda Feldman" userId="19db8b015c5a3e2a" providerId="LiveId" clId="{40284EAF-E3DE-4900-8EDB-E4F0E2135A57}" dt="2022-02-17T20:41:58.164" v="23775" actId="2711"/>
        <pc:sldMkLst>
          <pc:docMk/>
          <pc:sldMk cId="1775114999" sldId="659"/>
        </pc:sldMkLst>
        <pc:spChg chg="mod">
          <ac:chgData name="Linda Feldman" userId="19db8b015c5a3e2a" providerId="LiveId" clId="{40284EAF-E3DE-4900-8EDB-E4F0E2135A57}" dt="2022-02-17T20:41:58.164" v="23775" actId="2711"/>
          <ac:spMkLst>
            <pc:docMk/>
            <pc:sldMk cId="1775114999" sldId="659"/>
            <ac:spMk id="4" creationId="{EA213457-C090-4C47-BE9D-2AF991DCD17F}"/>
          </ac:spMkLst>
        </pc:spChg>
      </pc:sldChg>
      <pc:sldChg chg="modSp add mod">
        <pc:chgData name="Linda Feldman" userId="19db8b015c5a3e2a" providerId="LiveId" clId="{40284EAF-E3DE-4900-8EDB-E4F0E2135A57}" dt="2022-02-17T20:43:40.260" v="23787" actId="2711"/>
        <pc:sldMkLst>
          <pc:docMk/>
          <pc:sldMk cId="878536033" sldId="660"/>
        </pc:sldMkLst>
        <pc:spChg chg="mod">
          <ac:chgData name="Linda Feldman" userId="19db8b015c5a3e2a" providerId="LiveId" clId="{40284EAF-E3DE-4900-8EDB-E4F0E2135A57}" dt="2022-02-17T20:43:40.260" v="23787" actId="2711"/>
          <ac:spMkLst>
            <pc:docMk/>
            <pc:sldMk cId="878536033" sldId="660"/>
            <ac:spMk id="4" creationId="{EA213457-C090-4C47-BE9D-2AF991DCD17F}"/>
          </ac:spMkLst>
        </pc:spChg>
        <pc:spChg chg="mod">
          <ac:chgData name="Linda Feldman" userId="19db8b015c5a3e2a" providerId="LiveId" clId="{40284EAF-E3DE-4900-8EDB-E4F0E2135A57}" dt="2022-02-17T20:24:44.785" v="23484" actId="1076"/>
          <ac:spMkLst>
            <pc:docMk/>
            <pc:sldMk cId="878536033" sldId="660"/>
            <ac:spMk id="5" creationId="{6F0DA009-3058-4050-BC67-4A0992B43639}"/>
          </ac:spMkLst>
        </pc:spChg>
      </pc:sldChg>
      <pc:sldChg chg="modSp add mod">
        <pc:chgData name="Linda Feldman" userId="19db8b015c5a3e2a" providerId="LiveId" clId="{40284EAF-E3DE-4900-8EDB-E4F0E2135A57}" dt="2022-02-17T20:43:45.978" v="23788" actId="2711"/>
        <pc:sldMkLst>
          <pc:docMk/>
          <pc:sldMk cId="4048981454" sldId="661"/>
        </pc:sldMkLst>
        <pc:spChg chg="mod">
          <ac:chgData name="Linda Feldman" userId="19db8b015c5a3e2a" providerId="LiveId" clId="{40284EAF-E3DE-4900-8EDB-E4F0E2135A57}" dt="2022-02-17T20:43:45.978" v="23788" actId="2711"/>
          <ac:spMkLst>
            <pc:docMk/>
            <pc:sldMk cId="4048981454" sldId="661"/>
            <ac:spMk id="4" creationId="{EA213457-C090-4C47-BE9D-2AF991DCD17F}"/>
          </ac:spMkLst>
        </pc:spChg>
        <pc:spChg chg="mod">
          <ac:chgData name="Linda Feldman" userId="19db8b015c5a3e2a" providerId="LiveId" clId="{40284EAF-E3DE-4900-8EDB-E4F0E2135A57}" dt="2022-02-17T20:22:34.766" v="23461" actId="14100"/>
          <ac:spMkLst>
            <pc:docMk/>
            <pc:sldMk cId="4048981454" sldId="661"/>
            <ac:spMk id="5" creationId="{6F0DA009-3058-4050-BC67-4A0992B43639}"/>
          </ac:spMkLst>
        </pc:spChg>
      </pc:sldChg>
      <pc:sldChg chg="modSp add mod">
        <pc:chgData name="Linda Feldman" userId="19db8b015c5a3e2a" providerId="LiveId" clId="{40284EAF-E3DE-4900-8EDB-E4F0E2135A57}" dt="2022-02-17T20:43:34.353" v="23786" actId="2711"/>
        <pc:sldMkLst>
          <pc:docMk/>
          <pc:sldMk cId="392623243" sldId="662"/>
        </pc:sldMkLst>
        <pc:spChg chg="mod">
          <ac:chgData name="Linda Feldman" userId="19db8b015c5a3e2a" providerId="LiveId" clId="{40284EAF-E3DE-4900-8EDB-E4F0E2135A57}" dt="2022-02-17T20:43:34.353" v="23786" actId="2711"/>
          <ac:spMkLst>
            <pc:docMk/>
            <pc:sldMk cId="392623243" sldId="662"/>
            <ac:spMk id="4" creationId="{EA213457-C090-4C47-BE9D-2AF991DCD17F}"/>
          </ac:spMkLst>
        </pc:spChg>
      </pc:sldChg>
      <pc:sldChg chg="modSp add mod">
        <pc:chgData name="Linda Feldman" userId="19db8b015c5a3e2a" providerId="LiveId" clId="{40284EAF-E3DE-4900-8EDB-E4F0E2135A57}" dt="2022-02-17T20:43:05.233" v="23782" actId="2711"/>
        <pc:sldMkLst>
          <pc:docMk/>
          <pc:sldMk cId="2014236611" sldId="663"/>
        </pc:sldMkLst>
        <pc:spChg chg="mod">
          <ac:chgData name="Linda Feldman" userId="19db8b015c5a3e2a" providerId="LiveId" clId="{40284EAF-E3DE-4900-8EDB-E4F0E2135A57}" dt="2022-02-17T20:29:52.161" v="23585" actId="20577"/>
          <ac:spMkLst>
            <pc:docMk/>
            <pc:sldMk cId="2014236611" sldId="663"/>
            <ac:spMk id="2" creationId="{A0C7EB98-4036-4399-B222-23F16125AA15}"/>
          </ac:spMkLst>
        </pc:spChg>
        <pc:spChg chg="mod">
          <ac:chgData name="Linda Feldman" userId="19db8b015c5a3e2a" providerId="LiveId" clId="{40284EAF-E3DE-4900-8EDB-E4F0E2135A57}" dt="2022-02-17T20:43:05.233" v="23782" actId="2711"/>
          <ac:spMkLst>
            <pc:docMk/>
            <pc:sldMk cId="2014236611" sldId="663"/>
            <ac:spMk id="3" creationId="{5EBFB2C6-F645-4BBB-B58F-6718D58EA118}"/>
          </ac:spMkLst>
        </pc:spChg>
      </pc:sldChg>
      <pc:sldChg chg="modSp add mod">
        <pc:chgData name="Linda Feldman" userId="19db8b015c5a3e2a" providerId="LiveId" clId="{40284EAF-E3DE-4900-8EDB-E4F0E2135A57}" dt="2022-02-17T20:33:08.484" v="23647" actId="404"/>
        <pc:sldMkLst>
          <pc:docMk/>
          <pc:sldMk cId="2727680191" sldId="664"/>
        </pc:sldMkLst>
        <pc:spChg chg="mod">
          <ac:chgData name="Linda Feldman" userId="19db8b015c5a3e2a" providerId="LiveId" clId="{40284EAF-E3DE-4900-8EDB-E4F0E2135A57}" dt="2022-02-17T20:33:08.484" v="23647" actId="404"/>
          <ac:spMkLst>
            <pc:docMk/>
            <pc:sldMk cId="2727680191" sldId="664"/>
            <ac:spMk id="3" creationId="{5EBFB2C6-F645-4BBB-B58F-6718D58EA118}"/>
          </ac:spMkLst>
        </pc:spChg>
      </pc:sldChg>
    </pc:docChg>
  </pc:docChgLst>
  <pc:docChgLst>
    <pc:chgData name="Linda Feldman" userId="19db8b015c5a3e2a" providerId="LiveId" clId="{9A1A511C-B9D7-4116-BF7A-4165BA796AC3}"/>
    <pc:docChg chg="undo custSel addSld delSld modSld sldOrd">
      <pc:chgData name="Linda Feldman" userId="19db8b015c5a3e2a" providerId="LiveId" clId="{9A1A511C-B9D7-4116-BF7A-4165BA796AC3}" dt="2022-05-16T16:50:35.776" v="25384" actId="403"/>
      <pc:docMkLst>
        <pc:docMk/>
      </pc:docMkLst>
      <pc:sldChg chg="addSp delSp modSp mod">
        <pc:chgData name="Linda Feldman" userId="19db8b015c5a3e2a" providerId="LiveId" clId="{9A1A511C-B9D7-4116-BF7A-4165BA796AC3}" dt="2022-05-02T15:10:08.150" v="20949" actId="13926"/>
        <pc:sldMkLst>
          <pc:docMk/>
          <pc:sldMk cId="4055581995" sldId="257"/>
        </pc:sldMkLst>
        <pc:spChg chg="mod">
          <ac:chgData name="Linda Feldman" userId="19db8b015c5a3e2a" providerId="LiveId" clId="{9A1A511C-B9D7-4116-BF7A-4165BA796AC3}" dt="2022-03-01T22:56:12.437" v="438" actId="1076"/>
          <ac:spMkLst>
            <pc:docMk/>
            <pc:sldMk cId="4055581995" sldId="257"/>
            <ac:spMk id="2" creationId="{8F3B1CD3-ED9D-44DA-AEE9-0E68E73C99F5}"/>
          </ac:spMkLst>
        </pc:spChg>
        <pc:spChg chg="mod">
          <ac:chgData name="Linda Feldman" userId="19db8b015c5a3e2a" providerId="LiveId" clId="{9A1A511C-B9D7-4116-BF7A-4165BA796AC3}" dt="2022-05-02T15:10:08.150" v="20949" actId="13926"/>
          <ac:spMkLst>
            <pc:docMk/>
            <pc:sldMk cId="4055581995" sldId="257"/>
            <ac:spMk id="3" creationId="{5E544F89-8FC6-41A0-9074-745F31537B7A}"/>
          </ac:spMkLst>
        </pc:spChg>
        <pc:spChg chg="del">
          <ac:chgData name="Linda Feldman" userId="19db8b015c5a3e2a" providerId="LiveId" clId="{9A1A511C-B9D7-4116-BF7A-4165BA796AC3}" dt="2022-04-06T18:00:45.423" v="15927" actId="478"/>
          <ac:spMkLst>
            <pc:docMk/>
            <pc:sldMk cId="4055581995" sldId="257"/>
            <ac:spMk id="4" creationId="{661967C2-C13F-4E02-9152-1DC1BAD65D03}"/>
          </ac:spMkLst>
        </pc:spChg>
        <pc:spChg chg="add mod">
          <ac:chgData name="Linda Feldman" userId="19db8b015c5a3e2a" providerId="LiveId" clId="{9A1A511C-B9D7-4116-BF7A-4165BA796AC3}" dt="2022-04-06T18:00:47.212" v="15928"/>
          <ac:spMkLst>
            <pc:docMk/>
            <pc:sldMk cId="4055581995" sldId="257"/>
            <ac:spMk id="6" creationId="{6A98480D-AB39-44B6-987C-6E3ADC26BFF1}"/>
          </ac:spMkLst>
        </pc:spChg>
      </pc:sldChg>
      <pc:sldChg chg="addSp delSp modSp mod">
        <pc:chgData name="Linda Feldman" userId="19db8b015c5a3e2a" providerId="LiveId" clId="{9A1A511C-B9D7-4116-BF7A-4165BA796AC3}" dt="2022-05-04T13:50:04.958" v="21101" actId="403"/>
        <pc:sldMkLst>
          <pc:docMk/>
          <pc:sldMk cId="2085756078" sldId="258"/>
        </pc:sldMkLst>
        <pc:spChg chg="mod">
          <ac:chgData name="Linda Feldman" userId="19db8b015c5a3e2a" providerId="LiveId" clId="{9A1A511C-B9D7-4116-BF7A-4165BA796AC3}" dt="2022-05-04T13:50:04.958" v="21101" actId="403"/>
          <ac:spMkLst>
            <pc:docMk/>
            <pc:sldMk cId="2085756078" sldId="258"/>
            <ac:spMk id="3" creationId="{4798A7B2-C629-4C30-AC4D-BB4507DCBA53}"/>
          </ac:spMkLst>
        </pc:spChg>
        <pc:spChg chg="del">
          <ac:chgData name="Linda Feldman" userId="19db8b015c5a3e2a" providerId="LiveId" clId="{9A1A511C-B9D7-4116-BF7A-4165BA796AC3}" dt="2022-04-06T18:00:59.911" v="15933" actId="478"/>
          <ac:spMkLst>
            <pc:docMk/>
            <pc:sldMk cId="2085756078" sldId="258"/>
            <ac:spMk id="4" creationId="{3AAC6AED-5A61-46DB-AA1A-2E1EFA9B482B}"/>
          </ac:spMkLst>
        </pc:spChg>
        <pc:spChg chg="add mod">
          <ac:chgData name="Linda Feldman" userId="19db8b015c5a3e2a" providerId="LiveId" clId="{9A1A511C-B9D7-4116-BF7A-4165BA796AC3}" dt="2022-04-06T18:01:01.306" v="15934"/>
          <ac:spMkLst>
            <pc:docMk/>
            <pc:sldMk cId="2085756078" sldId="258"/>
            <ac:spMk id="6" creationId="{CAB15048-2555-40E8-BA98-E4E3C7FAC0E1}"/>
          </ac:spMkLst>
        </pc:spChg>
      </pc:sldChg>
      <pc:sldChg chg="addSp delSp modSp mod">
        <pc:chgData name="Linda Feldman" userId="19db8b015c5a3e2a" providerId="LiveId" clId="{9A1A511C-B9D7-4116-BF7A-4165BA796AC3}" dt="2022-04-06T17:59:27.171" v="15906"/>
        <pc:sldMkLst>
          <pc:docMk/>
          <pc:sldMk cId="4087987172" sldId="259"/>
        </pc:sldMkLst>
        <pc:spChg chg="mod">
          <ac:chgData name="Linda Feldman" userId="19db8b015c5a3e2a" providerId="LiveId" clId="{9A1A511C-B9D7-4116-BF7A-4165BA796AC3}" dt="2022-03-03T00:48:58.659" v="3181" actId="207"/>
          <ac:spMkLst>
            <pc:docMk/>
            <pc:sldMk cId="4087987172" sldId="259"/>
            <ac:spMk id="3" creationId="{159B8A54-7340-4465-BE0B-62B961686D51}"/>
          </ac:spMkLst>
        </pc:spChg>
        <pc:spChg chg="del">
          <ac:chgData name="Linda Feldman" userId="19db8b015c5a3e2a" providerId="LiveId" clId="{9A1A511C-B9D7-4116-BF7A-4165BA796AC3}" dt="2022-04-06T17:59:24.926" v="15905" actId="478"/>
          <ac:spMkLst>
            <pc:docMk/>
            <pc:sldMk cId="4087987172" sldId="259"/>
            <ac:spMk id="5" creationId="{2ECDF3C5-448D-479B-8443-E1DA474B0CCA}"/>
          </ac:spMkLst>
        </pc:spChg>
        <pc:spChg chg="add mod">
          <ac:chgData name="Linda Feldman" userId="19db8b015c5a3e2a" providerId="LiveId" clId="{9A1A511C-B9D7-4116-BF7A-4165BA796AC3}" dt="2022-04-06T17:59:27.171" v="15906"/>
          <ac:spMkLst>
            <pc:docMk/>
            <pc:sldMk cId="4087987172" sldId="259"/>
            <ac:spMk id="7" creationId="{1EF07168-5C90-461C-9123-C6CD7CD23DA4}"/>
          </ac:spMkLst>
        </pc:spChg>
      </pc:sldChg>
      <pc:sldChg chg="addSp delSp modSp mod">
        <pc:chgData name="Linda Feldman" userId="19db8b015c5a3e2a" providerId="LiveId" clId="{9A1A511C-B9D7-4116-BF7A-4165BA796AC3}" dt="2022-04-06T18:02:26.886" v="15962"/>
        <pc:sldMkLst>
          <pc:docMk/>
          <pc:sldMk cId="3321839618" sldId="260"/>
        </pc:sldMkLst>
        <pc:spChg chg="mod">
          <ac:chgData name="Linda Feldman" userId="19db8b015c5a3e2a" providerId="LiveId" clId="{9A1A511C-B9D7-4116-BF7A-4165BA796AC3}" dt="2022-03-03T00:52:00.350" v="3228" actId="207"/>
          <ac:spMkLst>
            <pc:docMk/>
            <pc:sldMk cId="3321839618" sldId="260"/>
            <ac:spMk id="3" creationId="{BE126F6E-74E8-46FD-B631-02554D248722}"/>
          </ac:spMkLst>
        </pc:spChg>
        <pc:spChg chg="del">
          <ac:chgData name="Linda Feldman" userId="19db8b015c5a3e2a" providerId="LiveId" clId="{9A1A511C-B9D7-4116-BF7A-4165BA796AC3}" dt="2022-04-06T18:02:25.076" v="15961" actId="478"/>
          <ac:spMkLst>
            <pc:docMk/>
            <pc:sldMk cId="3321839618" sldId="260"/>
            <ac:spMk id="4" creationId="{45FCA9AD-711E-4045-B10B-AD00EC65E571}"/>
          </ac:spMkLst>
        </pc:spChg>
        <pc:spChg chg="add mod">
          <ac:chgData name="Linda Feldman" userId="19db8b015c5a3e2a" providerId="LiveId" clId="{9A1A511C-B9D7-4116-BF7A-4165BA796AC3}" dt="2022-04-06T18:02:26.886" v="15962"/>
          <ac:spMkLst>
            <pc:docMk/>
            <pc:sldMk cId="3321839618" sldId="260"/>
            <ac:spMk id="6" creationId="{4F4126DA-1C4D-45BF-9C04-7B754042A32F}"/>
          </ac:spMkLst>
        </pc:spChg>
        <pc:spChg chg="del">
          <ac:chgData name="Linda Feldman" userId="19db8b015c5a3e2a" providerId="LiveId" clId="{9A1A511C-B9D7-4116-BF7A-4165BA796AC3}" dt="2022-03-01T23:02:15.566" v="579" actId="478"/>
          <ac:spMkLst>
            <pc:docMk/>
            <pc:sldMk cId="3321839618" sldId="260"/>
            <ac:spMk id="6" creationId="{F8375A07-8603-4194-BE37-7177820046DC}"/>
          </ac:spMkLst>
        </pc:spChg>
      </pc:sldChg>
      <pc:sldChg chg="addSp delSp modSp mod">
        <pc:chgData name="Linda Feldman" userId="19db8b015c5a3e2a" providerId="LiveId" clId="{9A1A511C-B9D7-4116-BF7A-4165BA796AC3}" dt="2022-04-06T18:03:51.793" v="15992"/>
        <pc:sldMkLst>
          <pc:docMk/>
          <pc:sldMk cId="1520822569" sldId="261"/>
        </pc:sldMkLst>
        <pc:spChg chg="mod">
          <ac:chgData name="Linda Feldman" userId="19db8b015c5a3e2a" providerId="LiveId" clId="{9A1A511C-B9D7-4116-BF7A-4165BA796AC3}" dt="2022-03-03T00:55:19.830" v="3277" actId="27636"/>
          <ac:spMkLst>
            <pc:docMk/>
            <pc:sldMk cId="1520822569" sldId="261"/>
            <ac:spMk id="3" creationId="{0C81166B-0328-4C7A-8C00-70E5416A2413}"/>
          </ac:spMkLst>
        </pc:spChg>
        <pc:spChg chg="del">
          <ac:chgData name="Linda Feldman" userId="19db8b015c5a3e2a" providerId="LiveId" clId="{9A1A511C-B9D7-4116-BF7A-4165BA796AC3}" dt="2022-04-06T18:03:50.299" v="15991" actId="478"/>
          <ac:spMkLst>
            <pc:docMk/>
            <pc:sldMk cId="1520822569" sldId="261"/>
            <ac:spMk id="4" creationId="{037C8FF6-CA19-44F5-B3AE-C912BFBDA09B}"/>
          </ac:spMkLst>
        </pc:spChg>
        <pc:spChg chg="add mod">
          <ac:chgData name="Linda Feldman" userId="19db8b015c5a3e2a" providerId="LiveId" clId="{9A1A511C-B9D7-4116-BF7A-4165BA796AC3}" dt="2022-04-06T18:03:51.793" v="15992"/>
          <ac:spMkLst>
            <pc:docMk/>
            <pc:sldMk cId="1520822569" sldId="261"/>
            <ac:spMk id="6" creationId="{C18CF095-ABE6-441F-A7D5-082F47270F65}"/>
          </ac:spMkLst>
        </pc:spChg>
      </pc:sldChg>
      <pc:sldChg chg="addSp delSp modSp mod">
        <pc:chgData name="Linda Feldman" userId="19db8b015c5a3e2a" providerId="LiveId" clId="{9A1A511C-B9D7-4116-BF7A-4165BA796AC3}" dt="2022-04-06T18:02:54.619" v="15972"/>
        <pc:sldMkLst>
          <pc:docMk/>
          <pc:sldMk cId="1006788164" sldId="262"/>
        </pc:sldMkLst>
        <pc:spChg chg="mod">
          <ac:chgData name="Linda Feldman" userId="19db8b015c5a3e2a" providerId="LiveId" clId="{9A1A511C-B9D7-4116-BF7A-4165BA796AC3}" dt="2022-03-04T21:59:29.369" v="9023" actId="27636"/>
          <ac:spMkLst>
            <pc:docMk/>
            <pc:sldMk cId="1006788164" sldId="262"/>
            <ac:spMk id="3" creationId="{BE126F6E-74E8-46FD-B631-02554D248722}"/>
          </ac:spMkLst>
        </pc:spChg>
        <pc:spChg chg="del">
          <ac:chgData name="Linda Feldman" userId="19db8b015c5a3e2a" providerId="LiveId" clId="{9A1A511C-B9D7-4116-BF7A-4165BA796AC3}" dt="2022-04-06T18:02:52.899" v="15971" actId="478"/>
          <ac:spMkLst>
            <pc:docMk/>
            <pc:sldMk cId="1006788164" sldId="262"/>
            <ac:spMk id="4" creationId="{D147F71E-0BF3-4B07-8EBA-ED8EBAF12FBA}"/>
          </ac:spMkLst>
        </pc:spChg>
        <pc:spChg chg="del">
          <ac:chgData name="Linda Feldman" userId="19db8b015c5a3e2a" providerId="LiveId" clId="{9A1A511C-B9D7-4116-BF7A-4165BA796AC3}" dt="2022-03-01T23:08:35.509" v="980" actId="478"/>
          <ac:spMkLst>
            <pc:docMk/>
            <pc:sldMk cId="1006788164" sldId="262"/>
            <ac:spMk id="6" creationId="{B016B8F2-A592-438E-8290-74412041C443}"/>
          </ac:spMkLst>
        </pc:spChg>
        <pc:spChg chg="add mod">
          <ac:chgData name="Linda Feldman" userId="19db8b015c5a3e2a" providerId="LiveId" clId="{9A1A511C-B9D7-4116-BF7A-4165BA796AC3}" dt="2022-04-06T18:02:54.619" v="15972"/>
          <ac:spMkLst>
            <pc:docMk/>
            <pc:sldMk cId="1006788164" sldId="262"/>
            <ac:spMk id="6" creationId="{FF968031-4CD2-45FE-9CBA-7B15276CF9DD}"/>
          </ac:spMkLst>
        </pc:spChg>
      </pc:sldChg>
      <pc:sldChg chg="addSp delSp modSp mod">
        <pc:chgData name="Linda Feldman" userId="19db8b015c5a3e2a" providerId="LiveId" clId="{9A1A511C-B9D7-4116-BF7A-4165BA796AC3}" dt="2022-04-06T18:03:04.720" v="15976"/>
        <pc:sldMkLst>
          <pc:docMk/>
          <pc:sldMk cId="1046494954" sldId="263"/>
        </pc:sldMkLst>
        <pc:spChg chg="mod">
          <ac:chgData name="Linda Feldman" userId="19db8b015c5a3e2a" providerId="LiveId" clId="{9A1A511C-B9D7-4116-BF7A-4165BA796AC3}" dt="2022-03-03T00:54:08.869" v="3261" actId="207"/>
          <ac:spMkLst>
            <pc:docMk/>
            <pc:sldMk cId="1046494954" sldId="263"/>
            <ac:spMk id="3" creationId="{BE126F6E-74E8-46FD-B631-02554D248722}"/>
          </ac:spMkLst>
        </pc:spChg>
        <pc:spChg chg="del">
          <ac:chgData name="Linda Feldman" userId="19db8b015c5a3e2a" providerId="LiveId" clId="{9A1A511C-B9D7-4116-BF7A-4165BA796AC3}" dt="2022-04-06T18:03:03.144" v="15975" actId="478"/>
          <ac:spMkLst>
            <pc:docMk/>
            <pc:sldMk cId="1046494954" sldId="263"/>
            <ac:spMk id="4" creationId="{303AD15C-0404-4C56-B04D-CBB8689B4F21}"/>
          </ac:spMkLst>
        </pc:spChg>
        <pc:spChg chg="del mod">
          <ac:chgData name="Linda Feldman" userId="19db8b015c5a3e2a" providerId="LiveId" clId="{9A1A511C-B9D7-4116-BF7A-4165BA796AC3}" dt="2022-03-01T23:09:32.584" v="986" actId="478"/>
          <ac:spMkLst>
            <pc:docMk/>
            <pc:sldMk cId="1046494954" sldId="263"/>
            <ac:spMk id="6" creationId="{92B2D9E5-7327-4557-A7A6-588BEC95B530}"/>
          </ac:spMkLst>
        </pc:spChg>
        <pc:spChg chg="add mod">
          <ac:chgData name="Linda Feldman" userId="19db8b015c5a3e2a" providerId="LiveId" clId="{9A1A511C-B9D7-4116-BF7A-4165BA796AC3}" dt="2022-04-06T18:03:04.720" v="15976"/>
          <ac:spMkLst>
            <pc:docMk/>
            <pc:sldMk cId="1046494954" sldId="263"/>
            <ac:spMk id="6" creationId="{D70200C6-3F7E-42FC-899E-B4CBB956DB56}"/>
          </ac:spMkLst>
        </pc:spChg>
      </pc:sldChg>
      <pc:sldChg chg="addSp delSp modSp mod">
        <pc:chgData name="Linda Feldman" userId="19db8b015c5a3e2a" providerId="LiveId" clId="{9A1A511C-B9D7-4116-BF7A-4165BA796AC3}" dt="2022-04-06T18:03:21.044" v="15982"/>
        <pc:sldMkLst>
          <pc:docMk/>
          <pc:sldMk cId="505422771" sldId="264"/>
        </pc:sldMkLst>
        <pc:spChg chg="mod">
          <ac:chgData name="Linda Feldman" userId="19db8b015c5a3e2a" providerId="LiveId" clId="{9A1A511C-B9D7-4116-BF7A-4165BA796AC3}" dt="2022-03-03T00:54:24.363" v="3265" actId="207"/>
          <ac:spMkLst>
            <pc:docMk/>
            <pc:sldMk cId="505422771" sldId="264"/>
            <ac:spMk id="3" creationId="{BE126F6E-74E8-46FD-B631-02554D248722}"/>
          </ac:spMkLst>
        </pc:spChg>
        <pc:spChg chg="del">
          <ac:chgData name="Linda Feldman" userId="19db8b015c5a3e2a" providerId="LiveId" clId="{9A1A511C-B9D7-4116-BF7A-4165BA796AC3}" dt="2022-04-06T18:03:18.658" v="15981" actId="478"/>
          <ac:spMkLst>
            <pc:docMk/>
            <pc:sldMk cId="505422771" sldId="264"/>
            <ac:spMk id="4" creationId="{6CAC561D-3424-4142-93AE-A597DAA70D93}"/>
          </ac:spMkLst>
        </pc:spChg>
        <pc:spChg chg="add mod">
          <ac:chgData name="Linda Feldman" userId="19db8b015c5a3e2a" providerId="LiveId" clId="{9A1A511C-B9D7-4116-BF7A-4165BA796AC3}" dt="2022-04-06T18:03:21.044" v="15982"/>
          <ac:spMkLst>
            <pc:docMk/>
            <pc:sldMk cId="505422771" sldId="264"/>
            <ac:spMk id="6" creationId="{46AE8B16-5065-447A-968B-7FDC413DE58C}"/>
          </ac:spMkLst>
        </pc:spChg>
        <pc:spChg chg="del">
          <ac:chgData name="Linda Feldman" userId="19db8b015c5a3e2a" providerId="LiveId" clId="{9A1A511C-B9D7-4116-BF7A-4165BA796AC3}" dt="2022-03-01T23:10:51.599" v="1004" actId="478"/>
          <ac:spMkLst>
            <pc:docMk/>
            <pc:sldMk cId="505422771" sldId="264"/>
            <ac:spMk id="6" creationId="{81949687-C2B6-48D5-A3D2-360FA9E2286C}"/>
          </ac:spMkLst>
        </pc:spChg>
      </pc:sldChg>
      <pc:sldChg chg="addSp delSp modSp mod">
        <pc:chgData name="Linda Feldman" userId="19db8b015c5a3e2a" providerId="LiveId" clId="{9A1A511C-B9D7-4116-BF7A-4165BA796AC3}" dt="2022-04-06T18:03:14.524" v="15980"/>
        <pc:sldMkLst>
          <pc:docMk/>
          <pc:sldMk cId="3400843846" sldId="265"/>
        </pc:sldMkLst>
        <pc:spChg chg="mod">
          <ac:chgData name="Linda Feldman" userId="19db8b015c5a3e2a" providerId="LiveId" clId="{9A1A511C-B9D7-4116-BF7A-4165BA796AC3}" dt="2022-03-03T00:54:19.303" v="3264" actId="207"/>
          <ac:spMkLst>
            <pc:docMk/>
            <pc:sldMk cId="3400843846" sldId="265"/>
            <ac:spMk id="3" creationId="{BE126F6E-74E8-46FD-B631-02554D248722}"/>
          </ac:spMkLst>
        </pc:spChg>
        <pc:spChg chg="del">
          <ac:chgData name="Linda Feldman" userId="19db8b015c5a3e2a" providerId="LiveId" clId="{9A1A511C-B9D7-4116-BF7A-4165BA796AC3}" dt="2022-04-06T18:03:12.859" v="15979" actId="478"/>
          <ac:spMkLst>
            <pc:docMk/>
            <pc:sldMk cId="3400843846" sldId="265"/>
            <ac:spMk id="4" creationId="{163C8CE1-A77D-45B4-9025-80D324E3FB26}"/>
          </ac:spMkLst>
        </pc:spChg>
        <pc:spChg chg="add mod">
          <ac:chgData name="Linda Feldman" userId="19db8b015c5a3e2a" providerId="LiveId" clId="{9A1A511C-B9D7-4116-BF7A-4165BA796AC3}" dt="2022-04-06T18:03:14.524" v="15980"/>
          <ac:spMkLst>
            <pc:docMk/>
            <pc:sldMk cId="3400843846" sldId="265"/>
            <ac:spMk id="6" creationId="{707DA163-8C72-4CAA-B9B7-F6CA5DE2E405}"/>
          </ac:spMkLst>
        </pc:spChg>
        <pc:spChg chg="del">
          <ac:chgData name="Linda Feldman" userId="19db8b015c5a3e2a" providerId="LiveId" clId="{9A1A511C-B9D7-4116-BF7A-4165BA796AC3}" dt="2022-03-01T23:10:40.798" v="1002" actId="478"/>
          <ac:spMkLst>
            <pc:docMk/>
            <pc:sldMk cId="3400843846" sldId="265"/>
            <ac:spMk id="6" creationId="{E275FB29-F62A-4A3C-96A3-CE89505B3829}"/>
          </ac:spMkLst>
        </pc:spChg>
      </pc:sldChg>
      <pc:sldChg chg="addSp delSp modSp mod">
        <pc:chgData name="Linda Feldman" userId="19db8b015c5a3e2a" providerId="LiveId" clId="{9A1A511C-B9D7-4116-BF7A-4165BA796AC3}" dt="2022-04-06T18:03:10.083" v="15978"/>
        <pc:sldMkLst>
          <pc:docMk/>
          <pc:sldMk cId="3047087081" sldId="266"/>
        </pc:sldMkLst>
        <pc:spChg chg="mod">
          <ac:chgData name="Linda Feldman" userId="19db8b015c5a3e2a" providerId="LiveId" clId="{9A1A511C-B9D7-4116-BF7A-4165BA796AC3}" dt="2022-03-03T00:54:15.907" v="3263" actId="207"/>
          <ac:spMkLst>
            <pc:docMk/>
            <pc:sldMk cId="3047087081" sldId="266"/>
            <ac:spMk id="3" creationId="{BE126F6E-74E8-46FD-B631-02554D248722}"/>
          </ac:spMkLst>
        </pc:spChg>
        <pc:spChg chg="del">
          <ac:chgData name="Linda Feldman" userId="19db8b015c5a3e2a" providerId="LiveId" clId="{9A1A511C-B9D7-4116-BF7A-4165BA796AC3}" dt="2022-04-06T18:03:08.277" v="15977" actId="478"/>
          <ac:spMkLst>
            <pc:docMk/>
            <pc:sldMk cId="3047087081" sldId="266"/>
            <ac:spMk id="4" creationId="{F54A51A0-5828-48DF-822A-39B8DD3CEBA4}"/>
          </ac:spMkLst>
        </pc:spChg>
        <pc:spChg chg="del">
          <ac:chgData name="Linda Feldman" userId="19db8b015c5a3e2a" providerId="LiveId" clId="{9A1A511C-B9D7-4116-BF7A-4165BA796AC3}" dt="2022-03-01T23:10:19.611" v="999" actId="478"/>
          <ac:spMkLst>
            <pc:docMk/>
            <pc:sldMk cId="3047087081" sldId="266"/>
            <ac:spMk id="6" creationId="{A9BECB8A-1F29-4945-A254-AC560D545CC3}"/>
          </ac:spMkLst>
        </pc:spChg>
        <pc:spChg chg="add mod">
          <ac:chgData name="Linda Feldman" userId="19db8b015c5a3e2a" providerId="LiveId" clId="{9A1A511C-B9D7-4116-BF7A-4165BA796AC3}" dt="2022-04-06T18:03:10.083" v="15978"/>
          <ac:spMkLst>
            <pc:docMk/>
            <pc:sldMk cId="3047087081" sldId="266"/>
            <ac:spMk id="6" creationId="{DF996C21-3D0F-4B88-9F7E-FE820C0B0E7A}"/>
          </ac:spMkLst>
        </pc:spChg>
      </pc:sldChg>
      <pc:sldChg chg="addSp delSp modSp mod">
        <pc:chgData name="Linda Feldman" userId="19db8b015c5a3e2a" providerId="LiveId" clId="{9A1A511C-B9D7-4116-BF7A-4165BA796AC3}" dt="2022-05-02T15:10:21.457" v="20950" actId="114"/>
        <pc:sldMkLst>
          <pc:docMk/>
          <pc:sldMk cId="808746526" sldId="267"/>
        </pc:sldMkLst>
        <pc:spChg chg="mod">
          <ac:chgData name="Linda Feldman" userId="19db8b015c5a3e2a" providerId="LiveId" clId="{9A1A511C-B9D7-4116-BF7A-4165BA796AC3}" dt="2022-03-01T22:55:52.847" v="435" actId="1076"/>
          <ac:spMkLst>
            <pc:docMk/>
            <pc:sldMk cId="808746526" sldId="267"/>
            <ac:spMk id="2" creationId="{65D1DEA7-35EF-459D-948E-0767ECAA369F}"/>
          </ac:spMkLst>
        </pc:spChg>
        <pc:spChg chg="mod">
          <ac:chgData name="Linda Feldman" userId="19db8b015c5a3e2a" providerId="LiveId" clId="{9A1A511C-B9D7-4116-BF7A-4165BA796AC3}" dt="2022-05-02T15:10:21.457" v="20950" actId="114"/>
          <ac:spMkLst>
            <pc:docMk/>
            <pc:sldMk cId="808746526" sldId="267"/>
            <ac:spMk id="3" creationId="{ED1A5A95-3E22-48AE-A5A8-904652E98FE0}"/>
          </ac:spMkLst>
        </pc:spChg>
        <pc:spChg chg="del">
          <ac:chgData name="Linda Feldman" userId="19db8b015c5a3e2a" providerId="LiveId" clId="{9A1A511C-B9D7-4116-BF7A-4165BA796AC3}" dt="2022-04-06T17:59:16.661" v="15903" actId="478"/>
          <ac:spMkLst>
            <pc:docMk/>
            <pc:sldMk cId="808746526" sldId="267"/>
            <ac:spMk id="4" creationId="{1DA580DE-B826-427F-A13F-1B5EEEFB4EA1}"/>
          </ac:spMkLst>
        </pc:spChg>
        <pc:spChg chg="add mod">
          <ac:chgData name="Linda Feldman" userId="19db8b015c5a3e2a" providerId="LiveId" clId="{9A1A511C-B9D7-4116-BF7A-4165BA796AC3}" dt="2022-04-06T17:59:18.978" v="15904"/>
          <ac:spMkLst>
            <pc:docMk/>
            <pc:sldMk cId="808746526" sldId="267"/>
            <ac:spMk id="6" creationId="{2CE81938-0CD0-4D69-86DC-71A4964E2683}"/>
          </ac:spMkLst>
        </pc:spChg>
      </pc:sldChg>
      <pc:sldChg chg="addSp delSp modSp mod">
        <pc:chgData name="Linda Feldman" userId="19db8b015c5a3e2a" providerId="LiveId" clId="{9A1A511C-B9D7-4116-BF7A-4165BA796AC3}" dt="2022-04-06T18:03:26.325" v="15984"/>
        <pc:sldMkLst>
          <pc:docMk/>
          <pc:sldMk cId="2380117185" sldId="270"/>
        </pc:sldMkLst>
        <pc:spChg chg="mod">
          <ac:chgData name="Linda Feldman" userId="19db8b015c5a3e2a" providerId="LiveId" clId="{9A1A511C-B9D7-4116-BF7A-4165BA796AC3}" dt="2022-03-03T00:54:30.283" v="3267" actId="207"/>
          <ac:spMkLst>
            <pc:docMk/>
            <pc:sldMk cId="2380117185" sldId="270"/>
            <ac:spMk id="3" creationId="{BE126F6E-74E8-46FD-B631-02554D248722}"/>
          </ac:spMkLst>
        </pc:spChg>
        <pc:spChg chg="del">
          <ac:chgData name="Linda Feldman" userId="19db8b015c5a3e2a" providerId="LiveId" clId="{9A1A511C-B9D7-4116-BF7A-4165BA796AC3}" dt="2022-04-06T18:03:24.237" v="15983" actId="478"/>
          <ac:spMkLst>
            <pc:docMk/>
            <pc:sldMk cId="2380117185" sldId="270"/>
            <ac:spMk id="4" creationId="{6CAC561D-3424-4142-93AE-A597DAA70D93}"/>
          </ac:spMkLst>
        </pc:spChg>
        <pc:spChg chg="del">
          <ac:chgData name="Linda Feldman" userId="19db8b015c5a3e2a" providerId="LiveId" clId="{9A1A511C-B9D7-4116-BF7A-4165BA796AC3}" dt="2022-03-01T23:11:11.451" v="1007" actId="478"/>
          <ac:spMkLst>
            <pc:docMk/>
            <pc:sldMk cId="2380117185" sldId="270"/>
            <ac:spMk id="6" creationId="{C59D3073-611A-4F69-99B1-EFD227E80747}"/>
          </ac:spMkLst>
        </pc:spChg>
        <pc:spChg chg="add mod">
          <ac:chgData name="Linda Feldman" userId="19db8b015c5a3e2a" providerId="LiveId" clId="{9A1A511C-B9D7-4116-BF7A-4165BA796AC3}" dt="2022-04-06T18:03:26.325" v="15984"/>
          <ac:spMkLst>
            <pc:docMk/>
            <pc:sldMk cId="2380117185" sldId="270"/>
            <ac:spMk id="6" creationId="{F5FFD95A-41FC-4913-B22E-34C63410DF5C}"/>
          </ac:spMkLst>
        </pc:spChg>
      </pc:sldChg>
      <pc:sldChg chg="addSp delSp modSp mod">
        <pc:chgData name="Linda Feldman" userId="19db8b015c5a3e2a" providerId="LiveId" clId="{9A1A511C-B9D7-4116-BF7A-4165BA796AC3}" dt="2022-04-06T18:03:34.099" v="15986"/>
        <pc:sldMkLst>
          <pc:docMk/>
          <pc:sldMk cId="2713613342" sldId="271"/>
        </pc:sldMkLst>
        <pc:spChg chg="mod">
          <ac:chgData name="Linda Feldman" userId="19db8b015c5a3e2a" providerId="LiveId" clId="{9A1A511C-B9D7-4116-BF7A-4165BA796AC3}" dt="2022-03-03T00:54:33.740" v="3268" actId="207"/>
          <ac:spMkLst>
            <pc:docMk/>
            <pc:sldMk cId="2713613342" sldId="271"/>
            <ac:spMk id="3" creationId="{BE126F6E-74E8-46FD-B631-02554D248722}"/>
          </ac:spMkLst>
        </pc:spChg>
        <pc:spChg chg="del">
          <ac:chgData name="Linda Feldman" userId="19db8b015c5a3e2a" providerId="LiveId" clId="{9A1A511C-B9D7-4116-BF7A-4165BA796AC3}" dt="2022-04-06T18:03:32.140" v="15985" actId="478"/>
          <ac:spMkLst>
            <pc:docMk/>
            <pc:sldMk cId="2713613342" sldId="271"/>
            <ac:spMk id="4" creationId="{6CAC561D-3424-4142-93AE-A597DAA70D93}"/>
          </ac:spMkLst>
        </pc:spChg>
        <pc:spChg chg="add mod">
          <ac:chgData name="Linda Feldman" userId="19db8b015c5a3e2a" providerId="LiveId" clId="{9A1A511C-B9D7-4116-BF7A-4165BA796AC3}" dt="2022-04-06T18:03:34.099" v="15986"/>
          <ac:spMkLst>
            <pc:docMk/>
            <pc:sldMk cId="2713613342" sldId="271"/>
            <ac:spMk id="6" creationId="{3FEE978A-5A97-49D6-BDD6-6E4FB91CE52D}"/>
          </ac:spMkLst>
        </pc:spChg>
        <pc:spChg chg="del">
          <ac:chgData name="Linda Feldman" userId="19db8b015c5a3e2a" providerId="LiveId" clId="{9A1A511C-B9D7-4116-BF7A-4165BA796AC3}" dt="2022-03-01T23:11:45.374" v="1012" actId="478"/>
          <ac:spMkLst>
            <pc:docMk/>
            <pc:sldMk cId="2713613342" sldId="271"/>
            <ac:spMk id="6" creationId="{BF74EA33-689D-4204-A5EC-E7E543CCC2DC}"/>
          </ac:spMkLst>
        </pc:spChg>
      </pc:sldChg>
      <pc:sldChg chg="addSp delSp modSp mod">
        <pc:chgData name="Linda Feldman" userId="19db8b015c5a3e2a" providerId="LiveId" clId="{9A1A511C-B9D7-4116-BF7A-4165BA796AC3}" dt="2022-05-04T13:51:19.261" v="21105" actId="27636"/>
        <pc:sldMkLst>
          <pc:docMk/>
          <pc:sldMk cId="25760887" sldId="272"/>
        </pc:sldMkLst>
        <pc:spChg chg="mod">
          <ac:chgData name="Linda Feldman" userId="19db8b015c5a3e2a" providerId="LiveId" clId="{9A1A511C-B9D7-4116-BF7A-4165BA796AC3}" dt="2022-03-01T22:54:49.231" v="410" actId="20577"/>
          <ac:spMkLst>
            <pc:docMk/>
            <pc:sldMk cId="25760887" sldId="272"/>
            <ac:spMk id="2" creationId="{4D8857F6-4220-4DC6-A442-0067D6B5673F}"/>
          </ac:spMkLst>
        </pc:spChg>
        <pc:spChg chg="mod">
          <ac:chgData name="Linda Feldman" userId="19db8b015c5a3e2a" providerId="LiveId" clId="{9A1A511C-B9D7-4116-BF7A-4165BA796AC3}" dt="2022-05-04T13:51:19.261" v="21105" actId="27636"/>
          <ac:spMkLst>
            <pc:docMk/>
            <pc:sldMk cId="25760887" sldId="272"/>
            <ac:spMk id="3" creationId="{0DEDA4B4-A0D1-4F70-93D3-C447258BE05A}"/>
          </ac:spMkLst>
        </pc:spChg>
        <pc:spChg chg="del">
          <ac:chgData name="Linda Feldman" userId="19db8b015c5a3e2a" providerId="LiveId" clId="{9A1A511C-B9D7-4116-BF7A-4165BA796AC3}" dt="2022-04-06T18:01:13.618" v="15939" actId="478"/>
          <ac:spMkLst>
            <pc:docMk/>
            <pc:sldMk cId="25760887" sldId="272"/>
            <ac:spMk id="5" creationId="{1A8144D1-27C3-45AA-A101-E59E76F871F6}"/>
          </ac:spMkLst>
        </pc:spChg>
        <pc:spChg chg="add mod">
          <ac:chgData name="Linda Feldman" userId="19db8b015c5a3e2a" providerId="LiveId" clId="{9A1A511C-B9D7-4116-BF7A-4165BA796AC3}" dt="2022-04-06T18:01:15.596" v="15940"/>
          <ac:spMkLst>
            <pc:docMk/>
            <pc:sldMk cId="25760887" sldId="272"/>
            <ac:spMk id="6" creationId="{E91460A9-1028-4B47-863A-C29270617EFB}"/>
          </ac:spMkLst>
        </pc:spChg>
      </pc:sldChg>
      <pc:sldChg chg="addSp delSp modSp mod">
        <pc:chgData name="Linda Feldman" userId="19db8b015c5a3e2a" providerId="LiveId" clId="{9A1A511C-B9D7-4116-BF7A-4165BA796AC3}" dt="2022-05-04T13:51:38.011" v="21108" actId="6549"/>
        <pc:sldMkLst>
          <pc:docMk/>
          <pc:sldMk cId="2873240379" sldId="273"/>
        </pc:sldMkLst>
        <pc:spChg chg="mod">
          <ac:chgData name="Linda Feldman" userId="19db8b015c5a3e2a" providerId="LiveId" clId="{9A1A511C-B9D7-4116-BF7A-4165BA796AC3}" dt="2022-03-01T22:56:46.432" v="444" actId="1076"/>
          <ac:spMkLst>
            <pc:docMk/>
            <pc:sldMk cId="2873240379" sldId="273"/>
            <ac:spMk id="2" creationId="{8F0B6E98-24EE-4849-BBE2-0A316AEC0D9D}"/>
          </ac:spMkLst>
        </pc:spChg>
        <pc:spChg chg="mod">
          <ac:chgData name="Linda Feldman" userId="19db8b015c5a3e2a" providerId="LiveId" clId="{9A1A511C-B9D7-4116-BF7A-4165BA796AC3}" dt="2022-05-04T13:51:38.011" v="21108" actId="6549"/>
          <ac:spMkLst>
            <pc:docMk/>
            <pc:sldMk cId="2873240379" sldId="273"/>
            <ac:spMk id="3" creationId="{B6DEA70E-5769-4033-A92A-EEC48E841DCE}"/>
          </ac:spMkLst>
        </pc:spChg>
        <pc:spChg chg="del">
          <ac:chgData name="Linda Feldman" userId="19db8b015c5a3e2a" providerId="LiveId" clId="{9A1A511C-B9D7-4116-BF7A-4165BA796AC3}" dt="2022-04-06T18:01:23.490" v="15943" actId="478"/>
          <ac:spMkLst>
            <pc:docMk/>
            <pc:sldMk cId="2873240379" sldId="273"/>
            <ac:spMk id="5" creationId="{D9D45129-EBF4-4878-809A-1C145577A0D6}"/>
          </ac:spMkLst>
        </pc:spChg>
        <pc:spChg chg="add mod">
          <ac:chgData name="Linda Feldman" userId="19db8b015c5a3e2a" providerId="LiveId" clId="{9A1A511C-B9D7-4116-BF7A-4165BA796AC3}" dt="2022-04-06T18:01:24.801" v="15944"/>
          <ac:spMkLst>
            <pc:docMk/>
            <pc:sldMk cId="2873240379" sldId="273"/>
            <ac:spMk id="6" creationId="{4B500C2C-1F50-46CB-A491-39A5F24BE16F}"/>
          </ac:spMkLst>
        </pc:spChg>
      </pc:sldChg>
      <pc:sldChg chg="addSp delSp modSp mod">
        <pc:chgData name="Linda Feldman" userId="19db8b015c5a3e2a" providerId="LiveId" clId="{9A1A511C-B9D7-4116-BF7A-4165BA796AC3}" dt="2022-05-04T13:49:06.280" v="21095" actId="20577"/>
        <pc:sldMkLst>
          <pc:docMk/>
          <pc:sldMk cId="1055055387" sldId="276"/>
        </pc:sldMkLst>
        <pc:spChg chg="mod">
          <ac:chgData name="Linda Feldman" userId="19db8b015c5a3e2a" providerId="LiveId" clId="{9A1A511C-B9D7-4116-BF7A-4165BA796AC3}" dt="2022-05-04T13:49:06.280" v="21095" actId="20577"/>
          <ac:spMkLst>
            <pc:docMk/>
            <pc:sldMk cId="1055055387" sldId="276"/>
            <ac:spMk id="3" creationId="{159B8A54-7340-4465-BE0B-62B961686D51}"/>
          </ac:spMkLst>
        </pc:spChg>
        <pc:spChg chg="del">
          <ac:chgData name="Linda Feldman" userId="19db8b015c5a3e2a" providerId="LiveId" clId="{9A1A511C-B9D7-4116-BF7A-4165BA796AC3}" dt="2022-04-06T18:00:40.562" v="15925" actId="478"/>
          <ac:spMkLst>
            <pc:docMk/>
            <pc:sldMk cId="1055055387" sldId="276"/>
            <ac:spMk id="5" creationId="{2ECDF3C5-448D-479B-8443-E1DA474B0CCA}"/>
          </ac:spMkLst>
        </pc:spChg>
        <pc:spChg chg="add mod">
          <ac:chgData name="Linda Feldman" userId="19db8b015c5a3e2a" providerId="LiveId" clId="{9A1A511C-B9D7-4116-BF7A-4165BA796AC3}" dt="2022-04-06T18:00:42.243" v="15926"/>
          <ac:spMkLst>
            <pc:docMk/>
            <pc:sldMk cId="1055055387" sldId="276"/>
            <ac:spMk id="7" creationId="{D43DDAE9-F945-421E-B352-E7224CB65A8B}"/>
          </ac:spMkLst>
        </pc:spChg>
      </pc:sldChg>
      <pc:sldChg chg="addSp delSp modSp mod">
        <pc:chgData name="Linda Feldman" userId="19db8b015c5a3e2a" providerId="LiveId" clId="{9A1A511C-B9D7-4116-BF7A-4165BA796AC3}" dt="2022-04-06T18:02:31.808" v="15964"/>
        <pc:sldMkLst>
          <pc:docMk/>
          <pc:sldMk cId="2371142215" sldId="277"/>
        </pc:sldMkLst>
        <pc:spChg chg="mod">
          <ac:chgData name="Linda Feldman" userId="19db8b015c5a3e2a" providerId="LiveId" clId="{9A1A511C-B9D7-4116-BF7A-4165BA796AC3}" dt="2022-03-03T00:52:47.496" v="3239" actId="1076"/>
          <ac:spMkLst>
            <pc:docMk/>
            <pc:sldMk cId="2371142215" sldId="277"/>
            <ac:spMk id="2" creationId="{83F53149-ED19-49F9-9D36-F08FF2FB9541}"/>
          </ac:spMkLst>
        </pc:spChg>
        <pc:spChg chg="mod">
          <ac:chgData name="Linda Feldman" userId="19db8b015c5a3e2a" providerId="LiveId" clId="{9A1A511C-B9D7-4116-BF7A-4165BA796AC3}" dt="2022-03-03T00:52:49.666" v="3240" actId="1076"/>
          <ac:spMkLst>
            <pc:docMk/>
            <pc:sldMk cId="2371142215" sldId="277"/>
            <ac:spMk id="3" creationId="{BE126F6E-74E8-46FD-B631-02554D248722}"/>
          </ac:spMkLst>
        </pc:spChg>
        <pc:spChg chg="del">
          <ac:chgData name="Linda Feldman" userId="19db8b015c5a3e2a" providerId="LiveId" clId="{9A1A511C-B9D7-4116-BF7A-4165BA796AC3}" dt="2022-04-06T18:02:30.049" v="15963" actId="478"/>
          <ac:spMkLst>
            <pc:docMk/>
            <pc:sldMk cId="2371142215" sldId="277"/>
            <ac:spMk id="4" creationId="{45FCA9AD-711E-4045-B10B-AD00EC65E571}"/>
          </ac:spMkLst>
        </pc:spChg>
        <pc:spChg chg="del">
          <ac:chgData name="Linda Feldman" userId="19db8b015c5a3e2a" providerId="LiveId" clId="{9A1A511C-B9D7-4116-BF7A-4165BA796AC3}" dt="2022-03-01T23:02:19.808" v="580" actId="478"/>
          <ac:spMkLst>
            <pc:docMk/>
            <pc:sldMk cId="2371142215" sldId="277"/>
            <ac:spMk id="6" creationId="{8B32AF22-F1D9-4788-841B-FC41DB90AB4A}"/>
          </ac:spMkLst>
        </pc:spChg>
        <pc:spChg chg="add mod">
          <ac:chgData name="Linda Feldman" userId="19db8b015c5a3e2a" providerId="LiveId" clId="{9A1A511C-B9D7-4116-BF7A-4165BA796AC3}" dt="2022-04-06T18:02:31.808" v="15964"/>
          <ac:spMkLst>
            <pc:docMk/>
            <pc:sldMk cId="2371142215" sldId="277"/>
            <ac:spMk id="6" creationId="{F64BE631-A163-467E-8A45-259A2C96A63A}"/>
          </ac:spMkLst>
        </pc:spChg>
      </pc:sldChg>
      <pc:sldChg chg="addSp delSp modSp mod">
        <pc:chgData name="Linda Feldman" userId="19db8b015c5a3e2a" providerId="LiveId" clId="{9A1A511C-B9D7-4116-BF7A-4165BA796AC3}" dt="2022-05-04T13:51:13.448" v="21103" actId="113"/>
        <pc:sldMkLst>
          <pc:docMk/>
          <pc:sldMk cId="1658191588" sldId="278"/>
        </pc:sldMkLst>
        <pc:spChg chg="mod">
          <ac:chgData name="Linda Feldman" userId="19db8b015c5a3e2a" providerId="LiveId" clId="{9A1A511C-B9D7-4116-BF7A-4165BA796AC3}" dt="2022-03-01T22:56:41.296" v="443" actId="20577"/>
          <ac:spMkLst>
            <pc:docMk/>
            <pc:sldMk cId="1658191588" sldId="278"/>
            <ac:spMk id="2" creationId="{4D8857F6-4220-4DC6-A442-0067D6B5673F}"/>
          </ac:spMkLst>
        </pc:spChg>
        <pc:spChg chg="mod">
          <ac:chgData name="Linda Feldman" userId="19db8b015c5a3e2a" providerId="LiveId" clId="{9A1A511C-B9D7-4116-BF7A-4165BA796AC3}" dt="2022-05-04T13:51:13.448" v="21103" actId="113"/>
          <ac:spMkLst>
            <pc:docMk/>
            <pc:sldMk cId="1658191588" sldId="278"/>
            <ac:spMk id="3" creationId="{0DEDA4B4-A0D1-4F70-93D3-C447258BE05A}"/>
          </ac:spMkLst>
        </pc:spChg>
        <pc:spChg chg="del">
          <ac:chgData name="Linda Feldman" userId="19db8b015c5a3e2a" providerId="LiveId" clId="{9A1A511C-B9D7-4116-BF7A-4165BA796AC3}" dt="2022-04-06T18:01:18.500" v="15941" actId="478"/>
          <ac:spMkLst>
            <pc:docMk/>
            <pc:sldMk cId="1658191588" sldId="278"/>
            <ac:spMk id="5" creationId="{E263E5FD-EEF9-40AB-BE03-A4C6808F5531}"/>
          </ac:spMkLst>
        </pc:spChg>
        <pc:spChg chg="add mod">
          <ac:chgData name="Linda Feldman" userId="19db8b015c5a3e2a" providerId="LiveId" clId="{9A1A511C-B9D7-4116-BF7A-4165BA796AC3}" dt="2022-04-06T18:01:20.142" v="15942"/>
          <ac:spMkLst>
            <pc:docMk/>
            <pc:sldMk cId="1658191588" sldId="278"/>
            <ac:spMk id="6" creationId="{39C659B1-6D76-4CEA-98F2-9E91CBE48F9A}"/>
          </ac:spMkLst>
        </pc:spChg>
      </pc:sldChg>
      <pc:sldChg chg="addSp delSp modSp mod">
        <pc:chgData name="Linda Feldman" userId="19db8b015c5a3e2a" providerId="LiveId" clId="{9A1A511C-B9D7-4116-BF7A-4165BA796AC3}" dt="2022-04-06T18:02:46.026" v="15968"/>
        <pc:sldMkLst>
          <pc:docMk/>
          <pc:sldMk cId="1150822009" sldId="279"/>
        </pc:sldMkLst>
        <pc:spChg chg="mod">
          <ac:chgData name="Linda Feldman" userId="19db8b015c5a3e2a" providerId="LiveId" clId="{9A1A511C-B9D7-4116-BF7A-4165BA796AC3}" dt="2022-03-03T00:53:01.473" v="3243" actId="1076"/>
          <ac:spMkLst>
            <pc:docMk/>
            <pc:sldMk cId="1150822009" sldId="279"/>
            <ac:spMk id="2" creationId="{83F53149-ED19-49F9-9D36-F08FF2FB9541}"/>
          </ac:spMkLst>
        </pc:spChg>
        <pc:spChg chg="mod">
          <ac:chgData name="Linda Feldman" userId="19db8b015c5a3e2a" providerId="LiveId" clId="{9A1A511C-B9D7-4116-BF7A-4165BA796AC3}" dt="2022-03-04T21:57:32.854" v="9014" actId="20577"/>
          <ac:spMkLst>
            <pc:docMk/>
            <pc:sldMk cId="1150822009" sldId="279"/>
            <ac:spMk id="3" creationId="{BE126F6E-74E8-46FD-B631-02554D248722}"/>
          </ac:spMkLst>
        </pc:spChg>
        <pc:spChg chg="del">
          <ac:chgData name="Linda Feldman" userId="19db8b015c5a3e2a" providerId="LiveId" clId="{9A1A511C-B9D7-4116-BF7A-4165BA796AC3}" dt="2022-04-06T18:02:43.933" v="15967" actId="478"/>
          <ac:spMkLst>
            <pc:docMk/>
            <pc:sldMk cId="1150822009" sldId="279"/>
            <ac:spMk id="4" creationId="{45FCA9AD-711E-4045-B10B-AD00EC65E571}"/>
          </ac:spMkLst>
        </pc:spChg>
        <pc:spChg chg="add mod">
          <ac:chgData name="Linda Feldman" userId="19db8b015c5a3e2a" providerId="LiveId" clId="{9A1A511C-B9D7-4116-BF7A-4165BA796AC3}" dt="2022-04-06T18:02:46.026" v="15968"/>
          <ac:spMkLst>
            <pc:docMk/>
            <pc:sldMk cId="1150822009" sldId="279"/>
            <ac:spMk id="6" creationId="{1C47F113-215C-46B9-98B8-59604BC1821E}"/>
          </ac:spMkLst>
        </pc:spChg>
        <pc:spChg chg="del">
          <ac:chgData name="Linda Feldman" userId="19db8b015c5a3e2a" providerId="LiveId" clId="{9A1A511C-B9D7-4116-BF7A-4165BA796AC3}" dt="2022-03-01T23:08:09.454" v="975" actId="478"/>
          <ac:spMkLst>
            <pc:docMk/>
            <pc:sldMk cId="1150822009" sldId="279"/>
            <ac:spMk id="6" creationId="{9765C07A-8B9D-4095-9015-58DFC33EEB1A}"/>
          </ac:spMkLst>
        </pc:spChg>
      </pc:sldChg>
      <pc:sldChg chg="delSp modSp del mod">
        <pc:chgData name="Linda Feldman" userId="19db8b015c5a3e2a" providerId="LiveId" clId="{9A1A511C-B9D7-4116-BF7A-4165BA796AC3}" dt="2022-03-04T22:00:45.600" v="9028" actId="47"/>
        <pc:sldMkLst>
          <pc:docMk/>
          <pc:sldMk cId="2612815035" sldId="280"/>
        </pc:sldMkLst>
        <pc:spChg chg="mod">
          <ac:chgData name="Linda Feldman" userId="19db8b015c5a3e2a" providerId="LiveId" clId="{9A1A511C-B9D7-4116-BF7A-4165BA796AC3}" dt="2022-03-03T00:53:23.677" v="3249" actId="1076"/>
          <ac:spMkLst>
            <pc:docMk/>
            <pc:sldMk cId="2612815035" sldId="280"/>
            <ac:spMk id="2" creationId="{83F53149-ED19-49F9-9D36-F08FF2FB9541}"/>
          </ac:spMkLst>
        </pc:spChg>
        <pc:spChg chg="mod">
          <ac:chgData name="Linda Feldman" userId="19db8b015c5a3e2a" providerId="LiveId" clId="{9A1A511C-B9D7-4116-BF7A-4165BA796AC3}" dt="2022-03-04T21:57:41.127" v="9016" actId="20577"/>
          <ac:spMkLst>
            <pc:docMk/>
            <pc:sldMk cId="2612815035" sldId="280"/>
            <ac:spMk id="3" creationId="{BE126F6E-74E8-46FD-B631-02554D248722}"/>
          </ac:spMkLst>
        </pc:spChg>
        <pc:spChg chg="del">
          <ac:chgData name="Linda Feldman" userId="19db8b015c5a3e2a" providerId="LiveId" clId="{9A1A511C-B9D7-4116-BF7A-4165BA796AC3}" dt="2022-03-01T23:08:29.351" v="979" actId="478"/>
          <ac:spMkLst>
            <pc:docMk/>
            <pc:sldMk cId="2612815035" sldId="280"/>
            <ac:spMk id="6" creationId="{E39724AF-78FA-458F-B6B9-29FFFFB7D3AB}"/>
          </ac:spMkLst>
        </pc:spChg>
      </pc:sldChg>
      <pc:sldChg chg="addSp delSp modSp mod">
        <pc:chgData name="Linda Feldman" userId="19db8b015c5a3e2a" providerId="LiveId" clId="{9A1A511C-B9D7-4116-BF7A-4165BA796AC3}" dt="2022-04-06T18:02:38.035" v="15966"/>
        <pc:sldMkLst>
          <pc:docMk/>
          <pc:sldMk cId="4028808244" sldId="282"/>
        </pc:sldMkLst>
        <pc:spChg chg="add del mod">
          <ac:chgData name="Linda Feldman" userId="19db8b015c5a3e2a" providerId="LiveId" clId="{9A1A511C-B9D7-4116-BF7A-4165BA796AC3}" dt="2022-03-03T00:52:54.116" v="3241" actId="1076"/>
          <ac:spMkLst>
            <pc:docMk/>
            <pc:sldMk cId="4028808244" sldId="282"/>
            <ac:spMk id="2" creationId="{83F53149-ED19-49F9-9D36-F08FF2FB9541}"/>
          </ac:spMkLst>
        </pc:spChg>
        <pc:spChg chg="mod">
          <ac:chgData name="Linda Feldman" userId="19db8b015c5a3e2a" providerId="LiveId" clId="{9A1A511C-B9D7-4116-BF7A-4165BA796AC3}" dt="2022-03-03T00:52:56.363" v="3242" actId="1076"/>
          <ac:spMkLst>
            <pc:docMk/>
            <pc:sldMk cId="4028808244" sldId="282"/>
            <ac:spMk id="3" creationId="{BE126F6E-74E8-46FD-B631-02554D248722}"/>
          </ac:spMkLst>
        </pc:spChg>
        <pc:spChg chg="del">
          <ac:chgData name="Linda Feldman" userId="19db8b015c5a3e2a" providerId="LiveId" clId="{9A1A511C-B9D7-4116-BF7A-4165BA796AC3}" dt="2022-04-06T18:02:35.972" v="15965" actId="478"/>
          <ac:spMkLst>
            <pc:docMk/>
            <pc:sldMk cId="4028808244" sldId="282"/>
            <ac:spMk id="4" creationId="{45FCA9AD-711E-4045-B10B-AD00EC65E571}"/>
          </ac:spMkLst>
        </pc:spChg>
        <pc:spChg chg="del">
          <ac:chgData name="Linda Feldman" userId="19db8b015c5a3e2a" providerId="LiveId" clId="{9A1A511C-B9D7-4116-BF7A-4165BA796AC3}" dt="2022-03-01T23:02:30.936" v="583" actId="478"/>
          <ac:spMkLst>
            <pc:docMk/>
            <pc:sldMk cId="4028808244" sldId="282"/>
            <ac:spMk id="6" creationId="{B1BFE2DD-5D13-4CC9-B32A-643D147BD825}"/>
          </ac:spMkLst>
        </pc:spChg>
        <pc:spChg chg="add mod">
          <ac:chgData name="Linda Feldman" userId="19db8b015c5a3e2a" providerId="LiveId" clId="{9A1A511C-B9D7-4116-BF7A-4165BA796AC3}" dt="2022-04-06T18:02:38.035" v="15966"/>
          <ac:spMkLst>
            <pc:docMk/>
            <pc:sldMk cId="4028808244" sldId="282"/>
            <ac:spMk id="6" creationId="{CF5BA335-2B77-46AB-91FC-0FE84C1573CE}"/>
          </ac:spMkLst>
        </pc:spChg>
        <pc:spChg chg="add del mod">
          <ac:chgData name="Linda Feldman" userId="19db8b015c5a3e2a" providerId="LiveId" clId="{9A1A511C-B9D7-4116-BF7A-4165BA796AC3}" dt="2022-03-01T23:02:28.953" v="582" actId="478"/>
          <ac:spMkLst>
            <pc:docMk/>
            <pc:sldMk cId="4028808244" sldId="282"/>
            <ac:spMk id="8" creationId="{A57885E2-F9C6-4F5C-A224-4D99D9DB14C8}"/>
          </ac:spMkLst>
        </pc:spChg>
      </pc:sldChg>
      <pc:sldChg chg="addSp delSp modSp mod">
        <pc:chgData name="Linda Feldman" userId="19db8b015c5a3e2a" providerId="LiveId" clId="{9A1A511C-B9D7-4116-BF7A-4165BA796AC3}" dt="2022-04-06T18:03:40.397" v="15988"/>
        <pc:sldMkLst>
          <pc:docMk/>
          <pc:sldMk cId="1957205786" sldId="283"/>
        </pc:sldMkLst>
        <pc:spChg chg="mod">
          <ac:chgData name="Linda Feldman" userId="19db8b015c5a3e2a" providerId="LiveId" clId="{9A1A511C-B9D7-4116-BF7A-4165BA796AC3}" dt="2022-03-03T00:54:54.089" v="3270" actId="33524"/>
          <ac:spMkLst>
            <pc:docMk/>
            <pc:sldMk cId="1957205786" sldId="283"/>
            <ac:spMk id="3" creationId="{BE126F6E-74E8-46FD-B631-02554D248722}"/>
          </ac:spMkLst>
        </pc:spChg>
        <pc:spChg chg="del">
          <ac:chgData name="Linda Feldman" userId="19db8b015c5a3e2a" providerId="LiveId" clId="{9A1A511C-B9D7-4116-BF7A-4165BA796AC3}" dt="2022-04-06T18:03:38.637" v="15987" actId="478"/>
          <ac:spMkLst>
            <pc:docMk/>
            <pc:sldMk cId="1957205786" sldId="283"/>
            <ac:spMk id="4" creationId="{6CAC561D-3424-4142-93AE-A597DAA70D93}"/>
          </ac:spMkLst>
        </pc:spChg>
        <pc:spChg chg="del">
          <ac:chgData name="Linda Feldman" userId="19db8b015c5a3e2a" providerId="LiveId" clId="{9A1A511C-B9D7-4116-BF7A-4165BA796AC3}" dt="2022-03-01T23:12:00.885" v="1017" actId="478"/>
          <ac:spMkLst>
            <pc:docMk/>
            <pc:sldMk cId="1957205786" sldId="283"/>
            <ac:spMk id="6" creationId="{2B97D27F-3DF2-4F06-8306-07610FF2E043}"/>
          </ac:spMkLst>
        </pc:spChg>
        <pc:spChg chg="add mod">
          <ac:chgData name="Linda Feldman" userId="19db8b015c5a3e2a" providerId="LiveId" clId="{9A1A511C-B9D7-4116-BF7A-4165BA796AC3}" dt="2022-04-06T18:03:40.397" v="15988"/>
          <ac:spMkLst>
            <pc:docMk/>
            <pc:sldMk cId="1957205786" sldId="283"/>
            <ac:spMk id="6" creationId="{9A4EFF9C-3874-475F-AF95-1E87E94E4114}"/>
          </ac:spMkLst>
        </pc:spChg>
      </pc:sldChg>
      <pc:sldChg chg="addSp delSp modSp mod">
        <pc:chgData name="Linda Feldman" userId="19db8b015c5a3e2a" providerId="LiveId" clId="{9A1A511C-B9D7-4116-BF7A-4165BA796AC3}" dt="2022-04-06T18:01:10.499" v="15938"/>
        <pc:sldMkLst>
          <pc:docMk/>
          <pc:sldMk cId="3634404854" sldId="284"/>
        </pc:sldMkLst>
        <pc:spChg chg="mod">
          <ac:chgData name="Linda Feldman" userId="19db8b015c5a3e2a" providerId="LiveId" clId="{9A1A511C-B9D7-4116-BF7A-4165BA796AC3}" dt="2022-03-01T22:54:56.514" v="411" actId="1076"/>
          <ac:spMkLst>
            <pc:docMk/>
            <pc:sldMk cId="3634404854" sldId="284"/>
            <ac:spMk id="2" creationId="{125E5B3B-545F-4424-AECA-9DA0605F5CBC}"/>
          </ac:spMkLst>
        </pc:spChg>
        <pc:spChg chg="mod">
          <ac:chgData name="Linda Feldman" userId="19db8b015c5a3e2a" providerId="LiveId" clId="{9A1A511C-B9D7-4116-BF7A-4165BA796AC3}" dt="2022-03-03T00:49:48.543" v="3193" actId="207"/>
          <ac:spMkLst>
            <pc:docMk/>
            <pc:sldMk cId="3634404854" sldId="284"/>
            <ac:spMk id="3" creationId="{4798A7B2-C629-4C30-AC4D-BB4507DCBA53}"/>
          </ac:spMkLst>
        </pc:spChg>
        <pc:spChg chg="del">
          <ac:chgData name="Linda Feldman" userId="19db8b015c5a3e2a" providerId="LiveId" clId="{9A1A511C-B9D7-4116-BF7A-4165BA796AC3}" dt="2022-04-06T18:01:09.173" v="15937" actId="478"/>
          <ac:spMkLst>
            <pc:docMk/>
            <pc:sldMk cId="3634404854" sldId="284"/>
            <ac:spMk id="4" creationId="{3AAC6AED-5A61-46DB-AA1A-2E1EFA9B482B}"/>
          </ac:spMkLst>
        </pc:spChg>
        <pc:spChg chg="add mod">
          <ac:chgData name="Linda Feldman" userId="19db8b015c5a3e2a" providerId="LiveId" clId="{9A1A511C-B9D7-4116-BF7A-4165BA796AC3}" dt="2022-04-06T18:01:10.499" v="15938"/>
          <ac:spMkLst>
            <pc:docMk/>
            <pc:sldMk cId="3634404854" sldId="284"/>
            <ac:spMk id="6" creationId="{5FF4F445-C9C9-4C01-9A2D-7B9213D82531}"/>
          </ac:spMkLst>
        </pc:spChg>
      </pc:sldChg>
      <pc:sldChg chg="addSp delSp modSp mod">
        <pc:chgData name="Linda Feldman" userId="19db8b015c5a3e2a" providerId="LiveId" clId="{9A1A511C-B9D7-4116-BF7A-4165BA796AC3}" dt="2022-04-06T18:01:46.380" v="15948"/>
        <pc:sldMkLst>
          <pc:docMk/>
          <pc:sldMk cId="324449222" sldId="285"/>
        </pc:sldMkLst>
        <pc:spChg chg="mod">
          <ac:chgData name="Linda Feldman" userId="19db8b015c5a3e2a" providerId="LiveId" clId="{9A1A511C-B9D7-4116-BF7A-4165BA796AC3}" dt="2022-03-01T22:56:55.642" v="446" actId="1076"/>
          <ac:spMkLst>
            <pc:docMk/>
            <pc:sldMk cId="324449222" sldId="285"/>
            <ac:spMk id="2" creationId="{69D0473C-8683-4D59-92C0-4CFF50A4E9F0}"/>
          </ac:spMkLst>
        </pc:spChg>
        <pc:spChg chg="mod">
          <ac:chgData name="Linda Feldman" userId="19db8b015c5a3e2a" providerId="LiveId" clId="{9A1A511C-B9D7-4116-BF7A-4165BA796AC3}" dt="2022-03-03T00:50:07.812" v="3198" actId="207"/>
          <ac:spMkLst>
            <pc:docMk/>
            <pc:sldMk cId="324449222" sldId="285"/>
            <ac:spMk id="3" creationId="{C01E1D9D-BC79-48B8-870B-78A6FD1B3901}"/>
          </ac:spMkLst>
        </pc:spChg>
        <pc:spChg chg="del">
          <ac:chgData name="Linda Feldman" userId="19db8b015c5a3e2a" providerId="LiveId" clId="{9A1A511C-B9D7-4116-BF7A-4165BA796AC3}" dt="2022-04-06T18:01:44.266" v="15947" actId="478"/>
          <ac:spMkLst>
            <pc:docMk/>
            <pc:sldMk cId="324449222" sldId="285"/>
            <ac:spMk id="5" creationId="{F448195F-C17C-4D3D-90EA-35FE89E07CA5}"/>
          </ac:spMkLst>
        </pc:spChg>
        <pc:spChg chg="del">
          <ac:chgData name="Linda Feldman" userId="19db8b015c5a3e2a" providerId="LiveId" clId="{9A1A511C-B9D7-4116-BF7A-4165BA796AC3}" dt="2022-03-01T22:58:46.359" v="465" actId="478"/>
          <ac:spMkLst>
            <pc:docMk/>
            <pc:sldMk cId="324449222" sldId="285"/>
            <ac:spMk id="6" creationId="{13B72122-75E7-4487-92BC-06AEAA28151A}"/>
          </ac:spMkLst>
        </pc:spChg>
        <pc:spChg chg="add mod">
          <ac:chgData name="Linda Feldman" userId="19db8b015c5a3e2a" providerId="LiveId" clId="{9A1A511C-B9D7-4116-BF7A-4165BA796AC3}" dt="2022-04-06T18:01:46.380" v="15948"/>
          <ac:spMkLst>
            <pc:docMk/>
            <pc:sldMk cId="324449222" sldId="285"/>
            <ac:spMk id="6" creationId="{FB37120D-8147-4991-9EDC-04181F4B5C12}"/>
          </ac:spMkLst>
        </pc:spChg>
      </pc:sldChg>
      <pc:sldChg chg="addSp delSp modSp mod ord">
        <pc:chgData name="Linda Feldman" userId="19db8b015c5a3e2a" providerId="LiveId" clId="{9A1A511C-B9D7-4116-BF7A-4165BA796AC3}" dt="2022-05-09T20:43:10.935" v="21872" actId="12"/>
        <pc:sldMkLst>
          <pc:docMk/>
          <pc:sldMk cId="236612667" sldId="286"/>
        </pc:sldMkLst>
        <pc:spChg chg="mod">
          <ac:chgData name="Linda Feldman" userId="19db8b015c5a3e2a" providerId="LiveId" clId="{9A1A511C-B9D7-4116-BF7A-4165BA796AC3}" dt="2022-03-01T22:55:16.384" v="415" actId="1076"/>
          <ac:spMkLst>
            <pc:docMk/>
            <pc:sldMk cId="236612667" sldId="286"/>
            <ac:spMk id="2" creationId="{69D0473C-8683-4D59-92C0-4CFF50A4E9F0}"/>
          </ac:spMkLst>
        </pc:spChg>
        <pc:spChg chg="mod">
          <ac:chgData name="Linda Feldman" userId="19db8b015c5a3e2a" providerId="LiveId" clId="{9A1A511C-B9D7-4116-BF7A-4165BA796AC3}" dt="2022-05-09T20:43:10.935" v="21872" actId="12"/>
          <ac:spMkLst>
            <pc:docMk/>
            <pc:sldMk cId="236612667" sldId="286"/>
            <ac:spMk id="3" creationId="{C01E1D9D-BC79-48B8-870B-78A6FD1B3901}"/>
          </ac:spMkLst>
        </pc:spChg>
        <pc:spChg chg="del">
          <ac:chgData name="Linda Feldman" userId="19db8b015c5a3e2a" providerId="LiveId" clId="{9A1A511C-B9D7-4116-BF7A-4165BA796AC3}" dt="2022-04-06T18:01:04.860" v="15935" actId="478"/>
          <ac:spMkLst>
            <pc:docMk/>
            <pc:sldMk cId="236612667" sldId="286"/>
            <ac:spMk id="5" creationId="{D04D2C2B-BC00-43B6-B0C2-899DBCCC6451}"/>
          </ac:spMkLst>
        </pc:spChg>
        <pc:spChg chg="add mod">
          <ac:chgData name="Linda Feldman" userId="19db8b015c5a3e2a" providerId="LiveId" clId="{9A1A511C-B9D7-4116-BF7A-4165BA796AC3}" dt="2022-04-06T18:01:06.610" v="15936"/>
          <ac:spMkLst>
            <pc:docMk/>
            <pc:sldMk cId="236612667" sldId="286"/>
            <ac:spMk id="6" creationId="{B8342BA0-33BB-4E22-B362-B3B7F63CB646}"/>
          </ac:spMkLst>
        </pc:spChg>
      </pc:sldChg>
      <pc:sldChg chg="addSp delSp modSp mod">
        <pc:chgData name="Linda Feldman" userId="19db8b015c5a3e2a" providerId="LiveId" clId="{9A1A511C-B9D7-4116-BF7A-4165BA796AC3}" dt="2022-04-06T18:01:55.762" v="15952"/>
        <pc:sldMkLst>
          <pc:docMk/>
          <pc:sldMk cId="612643252" sldId="287"/>
        </pc:sldMkLst>
        <pc:spChg chg="mod">
          <ac:chgData name="Linda Feldman" userId="19db8b015c5a3e2a" providerId="LiveId" clId="{9A1A511C-B9D7-4116-BF7A-4165BA796AC3}" dt="2022-03-01T22:57:10.687" v="449" actId="1076"/>
          <ac:spMkLst>
            <pc:docMk/>
            <pc:sldMk cId="612643252" sldId="287"/>
            <ac:spMk id="2" creationId="{69D0473C-8683-4D59-92C0-4CFF50A4E9F0}"/>
          </ac:spMkLst>
        </pc:spChg>
        <pc:spChg chg="mod">
          <ac:chgData name="Linda Feldman" userId="19db8b015c5a3e2a" providerId="LiveId" clId="{9A1A511C-B9D7-4116-BF7A-4165BA796AC3}" dt="2022-03-03T00:50:17.626" v="3200" actId="207"/>
          <ac:spMkLst>
            <pc:docMk/>
            <pc:sldMk cId="612643252" sldId="287"/>
            <ac:spMk id="3" creationId="{C01E1D9D-BC79-48B8-870B-78A6FD1B3901}"/>
          </ac:spMkLst>
        </pc:spChg>
        <pc:spChg chg="del">
          <ac:chgData name="Linda Feldman" userId="19db8b015c5a3e2a" providerId="LiveId" clId="{9A1A511C-B9D7-4116-BF7A-4165BA796AC3}" dt="2022-04-06T18:01:54.138" v="15951" actId="478"/>
          <ac:spMkLst>
            <pc:docMk/>
            <pc:sldMk cId="612643252" sldId="287"/>
            <ac:spMk id="5" creationId="{CD4FEC1D-48B3-4FD3-865D-94C29D69144E}"/>
          </ac:spMkLst>
        </pc:spChg>
        <pc:spChg chg="add mod">
          <ac:chgData name="Linda Feldman" userId="19db8b015c5a3e2a" providerId="LiveId" clId="{9A1A511C-B9D7-4116-BF7A-4165BA796AC3}" dt="2022-04-06T18:01:55.762" v="15952"/>
          <ac:spMkLst>
            <pc:docMk/>
            <pc:sldMk cId="612643252" sldId="287"/>
            <ac:spMk id="6" creationId="{2B7AB294-7196-417F-BDFA-0D033B680D81}"/>
          </ac:spMkLst>
        </pc:spChg>
        <pc:spChg chg="del">
          <ac:chgData name="Linda Feldman" userId="19db8b015c5a3e2a" providerId="LiveId" clId="{9A1A511C-B9D7-4116-BF7A-4165BA796AC3}" dt="2022-03-01T23:00:00.584" v="536" actId="478"/>
          <ac:spMkLst>
            <pc:docMk/>
            <pc:sldMk cId="612643252" sldId="287"/>
            <ac:spMk id="6" creationId="{3C795471-97A2-403E-A50C-13E58481DACD}"/>
          </ac:spMkLst>
        </pc:spChg>
      </pc:sldChg>
      <pc:sldChg chg="addSp delSp modSp mod">
        <pc:chgData name="Linda Feldman" userId="19db8b015c5a3e2a" providerId="LiveId" clId="{9A1A511C-B9D7-4116-BF7A-4165BA796AC3}" dt="2022-04-06T18:02:00.249" v="15954"/>
        <pc:sldMkLst>
          <pc:docMk/>
          <pc:sldMk cId="1226422528" sldId="288"/>
        </pc:sldMkLst>
        <pc:spChg chg="mod">
          <ac:chgData name="Linda Feldman" userId="19db8b015c5a3e2a" providerId="LiveId" clId="{9A1A511C-B9D7-4116-BF7A-4165BA796AC3}" dt="2022-03-01T22:57:15.334" v="450" actId="1076"/>
          <ac:spMkLst>
            <pc:docMk/>
            <pc:sldMk cId="1226422528" sldId="288"/>
            <ac:spMk id="2" creationId="{69D0473C-8683-4D59-92C0-4CFF50A4E9F0}"/>
          </ac:spMkLst>
        </pc:spChg>
        <pc:spChg chg="mod">
          <ac:chgData name="Linda Feldman" userId="19db8b015c5a3e2a" providerId="LiveId" clId="{9A1A511C-B9D7-4116-BF7A-4165BA796AC3}" dt="2022-03-03T00:50:21.451" v="3201" actId="207"/>
          <ac:spMkLst>
            <pc:docMk/>
            <pc:sldMk cId="1226422528" sldId="288"/>
            <ac:spMk id="3" creationId="{C01E1D9D-BC79-48B8-870B-78A6FD1B3901}"/>
          </ac:spMkLst>
        </pc:spChg>
        <pc:spChg chg="del">
          <ac:chgData name="Linda Feldman" userId="19db8b015c5a3e2a" providerId="LiveId" clId="{9A1A511C-B9D7-4116-BF7A-4165BA796AC3}" dt="2022-04-06T18:01:58.614" v="15953" actId="478"/>
          <ac:spMkLst>
            <pc:docMk/>
            <pc:sldMk cId="1226422528" sldId="288"/>
            <ac:spMk id="5" creationId="{B041D4D2-F7DC-4260-886D-EE289D28EDCF}"/>
          </ac:spMkLst>
        </pc:spChg>
        <pc:spChg chg="add mod">
          <ac:chgData name="Linda Feldman" userId="19db8b015c5a3e2a" providerId="LiveId" clId="{9A1A511C-B9D7-4116-BF7A-4165BA796AC3}" dt="2022-04-06T18:02:00.249" v="15954"/>
          <ac:spMkLst>
            <pc:docMk/>
            <pc:sldMk cId="1226422528" sldId="288"/>
            <ac:spMk id="6" creationId="{254A71CD-3854-47E6-ABC6-80B8EB9C600F}"/>
          </ac:spMkLst>
        </pc:spChg>
        <pc:spChg chg="del">
          <ac:chgData name="Linda Feldman" userId="19db8b015c5a3e2a" providerId="LiveId" clId="{9A1A511C-B9D7-4116-BF7A-4165BA796AC3}" dt="2022-03-01T23:00:25.135" v="568" actId="478"/>
          <ac:spMkLst>
            <pc:docMk/>
            <pc:sldMk cId="1226422528" sldId="288"/>
            <ac:spMk id="6" creationId="{A80AB87B-7ABB-4E8F-BD61-9D8006CFEA78}"/>
          </ac:spMkLst>
        </pc:spChg>
      </pc:sldChg>
      <pc:sldChg chg="addSp delSp modSp mod">
        <pc:chgData name="Linda Feldman" userId="19db8b015c5a3e2a" providerId="LiveId" clId="{9A1A511C-B9D7-4116-BF7A-4165BA796AC3}" dt="2022-05-09T20:43:41.231" v="21875" actId="20577"/>
        <pc:sldMkLst>
          <pc:docMk/>
          <pc:sldMk cId="2352089257" sldId="289"/>
        </pc:sldMkLst>
        <pc:spChg chg="add del mod">
          <ac:chgData name="Linda Feldman" userId="19db8b015c5a3e2a" providerId="LiveId" clId="{9A1A511C-B9D7-4116-BF7A-4165BA796AC3}" dt="2022-03-01T23:00:39.055" v="571" actId="478"/>
          <ac:spMkLst>
            <pc:docMk/>
            <pc:sldMk cId="2352089257" sldId="289"/>
            <ac:spMk id="2" creationId="{69D0473C-8683-4D59-92C0-4CFF50A4E9F0}"/>
          </ac:spMkLst>
        </pc:spChg>
        <pc:spChg chg="mod">
          <ac:chgData name="Linda Feldman" userId="19db8b015c5a3e2a" providerId="LiveId" clId="{9A1A511C-B9D7-4116-BF7A-4165BA796AC3}" dt="2022-05-09T20:43:41.231" v="21875" actId="20577"/>
          <ac:spMkLst>
            <pc:docMk/>
            <pc:sldMk cId="2352089257" sldId="289"/>
            <ac:spMk id="3" creationId="{C01E1D9D-BC79-48B8-870B-78A6FD1B3901}"/>
          </ac:spMkLst>
        </pc:spChg>
        <pc:spChg chg="del">
          <ac:chgData name="Linda Feldman" userId="19db8b015c5a3e2a" providerId="LiveId" clId="{9A1A511C-B9D7-4116-BF7A-4165BA796AC3}" dt="2022-04-06T18:02:04.981" v="15955" actId="478"/>
          <ac:spMkLst>
            <pc:docMk/>
            <pc:sldMk cId="2352089257" sldId="289"/>
            <ac:spMk id="5" creationId="{B041D4D2-F7DC-4260-886D-EE289D28EDCF}"/>
          </ac:spMkLst>
        </pc:spChg>
        <pc:spChg chg="add mod">
          <ac:chgData name="Linda Feldman" userId="19db8b015c5a3e2a" providerId="LiveId" clId="{9A1A511C-B9D7-4116-BF7A-4165BA796AC3}" dt="2022-04-06T18:02:06.611" v="15956"/>
          <ac:spMkLst>
            <pc:docMk/>
            <pc:sldMk cId="2352089257" sldId="289"/>
            <ac:spMk id="6" creationId="{32C66494-6D79-4DEB-AE8E-2C9C1DAE8DB7}"/>
          </ac:spMkLst>
        </pc:spChg>
        <pc:spChg chg="del">
          <ac:chgData name="Linda Feldman" userId="19db8b015c5a3e2a" providerId="LiveId" clId="{9A1A511C-B9D7-4116-BF7A-4165BA796AC3}" dt="2022-03-01T23:00:41.424" v="572" actId="478"/>
          <ac:spMkLst>
            <pc:docMk/>
            <pc:sldMk cId="2352089257" sldId="289"/>
            <ac:spMk id="6" creationId="{FF66AE46-55FB-4FA1-8DDB-982262209BC0}"/>
          </ac:spMkLst>
        </pc:spChg>
        <pc:spChg chg="add del mod">
          <ac:chgData name="Linda Feldman" userId="19db8b015c5a3e2a" providerId="LiveId" clId="{9A1A511C-B9D7-4116-BF7A-4165BA796AC3}" dt="2022-03-01T23:00:39.055" v="571" actId="478"/>
          <ac:spMkLst>
            <pc:docMk/>
            <pc:sldMk cId="2352089257" sldId="289"/>
            <ac:spMk id="8" creationId="{35356DA6-1A0D-452D-91D3-F49676069C86}"/>
          </ac:spMkLst>
        </pc:spChg>
      </pc:sldChg>
      <pc:sldChg chg="modSp mod">
        <pc:chgData name="Linda Feldman" userId="19db8b015c5a3e2a" providerId="LiveId" clId="{9A1A511C-B9D7-4116-BF7A-4165BA796AC3}" dt="2022-02-25T23:03:47.343" v="12" actId="20577"/>
        <pc:sldMkLst>
          <pc:docMk/>
          <pc:sldMk cId="2152082915" sldId="292"/>
        </pc:sldMkLst>
        <pc:spChg chg="mod">
          <ac:chgData name="Linda Feldman" userId="19db8b015c5a3e2a" providerId="LiveId" clId="{9A1A511C-B9D7-4116-BF7A-4165BA796AC3}" dt="2022-02-25T23:03:47.343" v="12" actId="20577"/>
          <ac:spMkLst>
            <pc:docMk/>
            <pc:sldMk cId="2152082915" sldId="292"/>
            <ac:spMk id="3" creationId="{5C5BFB45-FC34-495C-9C68-F9641246C2EE}"/>
          </ac:spMkLst>
        </pc:spChg>
      </pc:sldChg>
      <pc:sldChg chg="modSp mod">
        <pc:chgData name="Linda Feldman" userId="19db8b015c5a3e2a" providerId="LiveId" clId="{9A1A511C-B9D7-4116-BF7A-4165BA796AC3}" dt="2022-03-21T21:59:58.888" v="15587" actId="20577"/>
        <pc:sldMkLst>
          <pc:docMk/>
          <pc:sldMk cId="2500210387" sldId="311"/>
        </pc:sldMkLst>
        <pc:spChg chg="mod">
          <ac:chgData name="Linda Feldman" userId="19db8b015c5a3e2a" providerId="LiveId" clId="{9A1A511C-B9D7-4116-BF7A-4165BA796AC3}" dt="2022-03-21T21:59:58.888" v="15587" actId="20577"/>
          <ac:spMkLst>
            <pc:docMk/>
            <pc:sldMk cId="2500210387" sldId="311"/>
            <ac:spMk id="3" creationId="{5EBFB2C6-F645-4BBB-B58F-6718D58EA118}"/>
          </ac:spMkLst>
        </pc:spChg>
      </pc:sldChg>
      <pc:sldChg chg="addSp delSp modSp mod">
        <pc:chgData name="Linda Feldman" userId="19db8b015c5a3e2a" providerId="LiveId" clId="{9A1A511C-B9D7-4116-BF7A-4165BA796AC3}" dt="2022-04-06T17:49:29.665" v="15750"/>
        <pc:sldMkLst>
          <pc:docMk/>
          <pc:sldMk cId="3565709861" sldId="312"/>
        </pc:sldMkLst>
        <pc:spChg chg="mod">
          <ac:chgData name="Linda Feldman" userId="19db8b015c5a3e2a" providerId="LiveId" clId="{9A1A511C-B9D7-4116-BF7A-4165BA796AC3}" dt="2022-03-10T00:27:25.809" v="14100" actId="20577"/>
          <ac:spMkLst>
            <pc:docMk/>
            <pc:sldMk cId="3565709861" sldId="312"/>
            <ac:spMk id="3" creationId="{5EBFB2C6-F645-4BBB-B58F-6718D58EA118}"/>
          </ac:spMkLst>
        </pc:spChg>
        <pc:spChg chg="mod">
          <ac:chgData name="Linda Feldman" userId="19db8b015c5a3e2a" providerId="LiveId" clId="{9A1A511C-B9D7-4116-BF7A-4165BA796AC3}" dt="2022-03-10T00:27:17.021" v="14096" actId="27636"/>
          <ac:spMkLst>
            <pc:docMk/>
            <pc:sldMk cId="3565709861" sldId="312"/>
            <ac:spMk id="4" creationId="{BC57DFF8-D916-476B-8EC4-1CDC6BD632EC}"/>
          </ac:spMkLst>
        </pc:spChg>
        <pc:spChg chg="del">
          <ac:chgData name="Linda Feldman" userId="19db8b015c5a3e2a" providerId="LiveId" clId="{9A1A511C-B9D7-4116-BF7A-4165BA796AC3}" dt="2022-04-06T17:49:26.419" v="15749" actId="478"/>
          <ac:spMkLst>
            <pc:docMk/>
            <pc:sldMk cId="3565709861" sldId="312"/>
            <ac:spMk id="7" creationId="{9C75D9D2-38DB-4304-9B8E-C33558696982}"/>
          </ac:spMkLst>
        </pc:spChg>
        <pc:spChg chg="add mod">
          <ac:chgData name="Linda Feldman" userId="19db8b015c5a3e2a" providerId="LiveId" clId="{9A1A511C-B9D7-4116-BF7A-4165BA796AC3}" dt="2022-04-06T17:49:29.665" v="15750"/>
          <ac:spMkLst>
            <pc:docMk/>
            <pc:sldMk cId="3565709861" sldId="312"/>
            <ac:spMk id="8" creationId="{91E74EF5-BAB1-4705-9CA1-8B177CBBAF75}"/>
          </ac:spMkLst>
        </pc:spChg>
      </pc:sldChg>
      <pc:sldChg chg="addSp delSp modSp mod">
        <pc:chgData name="Linda Feldman" userId="19db8b015c5a3e2a" providerId="LiveId" clId="{9A1A511C-B9D7-4116-BF7A-4165BA796AC3}" dt="2022-04-11T00:32:17.450" v="16134" actId="20577"/>
        <pc:sldMkLst>
          <pc:docMk/>
          <pc:sldMk cId="1297820389" sldId="314"/>
        </pc:sldMkLst>
        <pc:spChg chg="del">
          <ac:chgData name="Linda Feldman" userId="19db8b015c5a3e2a" providerId="LiveId" clId="{9A1A511C-B9D7-4116-BF7A-4165BA796AC3}" dt="2022-04-06T17:54:42.855" v="15824" actId="478"/>
          <ac:spMkLst>
            <pc:docMk/>
            <pc:sldMk cId="1297820389" sldId="314"/>
            <ac:spMk id="4" creationId="{0DE42828-0AC5-4935-992F-19806F55F851}"/>
          </ac:spMkLst>
        </pc:spChg>
        <pc:spChg chg="add mod">
          <ac:chgData name="Linda Feldman" userId="19db8b015c5a3e2a" providerId="LiveId" clId="{9A1A511C-B9D7-4116-BF7A-4165BA796AC3}" dt="2022-04-06T17:54:45.441" v="15825"/>
          <ac:spMkLst>
            <pc:docMk/>
            <pc:sldMk cId="1297820389" sldId="314"/>
            <ac:spMk id="5" creationId="{24861A3D-4A10-4FFE-A872-E9F723131373}"/>
          </ac:spMkLst>
        </pc:spChg>
        <pc:spChg chg="mod">
          <ac:chgData name="Linda Feldman" userId="19db8b015c5a3e2a" providerId="LiveId" clId="{9A1A511C-B9D7-4116-BF7A-4165BA796AC3}" dt="2022-04-11T00:32:17.450" v="16134" actId="20577"/>
          <ac:spMkLst>
            <pc:docMk/>
            <pc:sldMk cId="1297820389" sldId="314"/>
            <ac:spMk id="7" creationId="{4D8D96A3-503D-496C-9685-5B4E883AB7C6}"/>
          </ac:spMkLst>
        </pc:spChg>
      </pc:sldChg>
      <pc:sldChg chg="modSp del mod">
        <pc:chgData name="Linda Feldman" userId="19db8b015c5a3e2a" providerId="LiveId" clId="{9A1A511C-B9D7-4116-BF7A-4165BA796AC3}" dt="2022-03-04T21:52:24.350" v="8996" actId="47"/>
        <pc:sldMkLst>
          <pc:docMk/>
          <pc:sldMk cId="3315212023" sldId="316"/>
        </pc:sldMkLst>
        <pc:spChg chg="mod">
          <ac:chgData name="Linda Feldman" userId="19db8b015c5a3e2a" providerId="LiveId" clId="{9A1A511C-B9D7-4116-BF7A-4165BA796AC3}" dt="2022-03-04T21:46:55.715" v="8734" actId="27636"/>
          <ac:spMkLst>
            <pc:docMk/>
            <pc:sldMk cId="3315212023" sldId="316"/>
            <ac:spMk id="3" creationId="{5EBFB2C6-F645-4BBB-B58F-6718D58EA118}"/>
          </ac:spMkLst>
        </pc:spChg>
      </pc:sldChg>
      <pc:sldChg chg="addSp delSp modSp mod">
        <pc:chgData name="Linda Feldman" userId="19db8b015c5a3e2a" providerId="LiveId" clId="{9A1A511C-B9D7-4116-BF7A-4165BA796AC3}" dt="2022-05-16T00:03:12.560" v="23432" actId="14100"/>
        <pc:sldMkLst>
          <pc:docMk/>
          <pc:sldMk cId="3623319143" sldId="317"/>
        </pc:sldMkLst>
        <pc:spChg chg="mod">
          <ac:chgData name="Linda Feldman" userId="19db8b015c5a3e2a" providerId="LiveId" clId="{9A1A511C-B9D7-4116-BF7A-4165BA796AC3}" dt="2022-03-06T20:21:54.194" v="12770" actId="14100"/>
          <ac:spMkLst>
            <pc:docMk/>
            <pc:sldMk cId="3623319143" sldId="317"/>
            <ac:spMk id="2" creationId="{A0C7EB98-4036-4399-B222-23F16125AA15}"/>
          </ac:spMkLst>
        </pc:spChg>
        <pc:spChg chg="mod">
          <ac:chgData name="Linda Feldman" userId="19db8b015c5a3e2a" providerId="LiveId" clId="{9A1A511C-B9D7-4116-BF7A-4165BA796AC3}" dt="2022-05-16T00:03:12.560" v="23432" actId="14100"/>
          <ac:spMkLst>
            <pc:docMk/>
            <pc:sldMk cId="3623319143" sldId="317"/>
            <ac:spMk id="3" creationId="{5EBFB2C6-F645-4BBB-B58F-6718D58EA118}"/>
          </ac:spMkLst>
        </pc:spChg>
        <pc:spChg chg="del">
          <ac:chgData name="Linda Feldman" userId="19db8b015c5a3e2a" providerId="LiveId" clId="{9A1A511C-B9D7-4116-BF7A-4165BA796AC3}" dt="2022-03-06T20:12:01.458" v="12106" actId="478"/>
          <ac:spMkLst>
            <pc:docMk/>
            <pc:sldMk cId="3623319143" sldId="317"/>
            <ac:spMk id="4" creationId="{7F6E8CB1-8EE1-42F2-9E33-A4464BC86FD2}"/>
          </ac:spMkLst>
        </pc:spChg>
        <pc:spChg chg="add mod">
          <ac:chgData name="Linda Feldman" userId="19db8b015c5a3e2a" providerId="LiveId" clId="{9A1A511C-B9D7-4116-BF7A-4165BA796AC3}" dt="2022-04-06T18:05:05.764" v="16017"/>
          <ac:spMkLst>
            <pc:docMk/>
            <pc:sldMk cId="3623319143" sldId="317"/>
            <ac:spMk id="4" creationId="{954809C2-205F-4936-8A10-19C64BF0C8C4}"/>
          </ac:spMkLst>
        </pc:spChg>
      </pc:sldChg>
      <pc:sldChg chg="addSp delSp modSp">
        <pc:chgData name="Linda Feldman" userId="19db8b015c5a3e2a" providerId="LiveId" clId="{9A1A511C-B9D7-4116-BF7A-4165BA796AC3}" dt="2022-05-15T23:47:31.240" v="22891" actId="21"/>
        <pc:sldMkLst>
          <pc:docMk/>
          <pc:sldMk cId="2013077525" sldId="318"/>
        </pc:sldMkLst>
        <pc:spChg chg="add mod">
          <ac:chgData name="Linda Feldman" userId="19db8b015c5a3e2a" providerId="LiveId" clId="{9A1A511C-B9D7-4116-BF7A-4165BA796AC3}" dt="2022-04-06T18:05:43.489" v="16028"/>
          <ac:spMkLst>
            <pc:docMk/>
            <pc:sldMk cId="2013077525" sldId="318"/>
            <ac:spMk id="4" creationId="{1C01F745-6F6D-4264-90FB-30861BAD1DF7}"/>
          </ac:spMkLst>
        </pc:spChg>
        <pc:picChg chg="add del">
          <ac:chgData name="Linda Feldman" userId="19db8b015c5a3e2a" providerId="LiveId" clId="{9A1A511C-B9D7-4116-BF7A-4165BA796AC3}" dt="2022-05-15T23:47:31.240" v="22891" actId="21"/>
          <ac:picMkLst>
            <pc:docMk/>
            <pc:sldMk cId="2013077525" sldId="318"/>
            <ac:picMk id="18434" creationId="{AE874F7B-87F1-4CFD-A7F6-9F23A3194F8D}"/>
          </ac:picMkLst>
        </pc:picChg>
      </pc:sldChg>
      <pc:sldChg chg="modSp mod ord">
        <pc:chgData name="Linda Feldman" userId="19db8b015c5a3e2a" providerId="LiveId" clId="{9A1A511C-B9D7-4116-BF7A-4165BA796AC3}" dt="2022-03-01T22:39:44.908" v="216" actId="403"/>
        <pc:sldMkLst>
          <pc:docMk/>
          <pc:sldMk cId="2157522162" sldId="319"/>
        </pc:sldMkLst>
        <pc:spChg chg="mod">
          <ac:chgData name="Linda Feldman" userId="19db8b015c5a3e2a" providerId="LiveId" clId="{9A1A511C-B9D7-4116-BF7A-4165BA796AC3}" dt="2022-03-01T22:39:44.908" v="216" actId="403"/>
          <ac:spMkLst>
            <pc:docMk/>
            <pc:sldMk cId="2157522162" sldId="319"/>
            <ac:spMk id="2" creationId="{31BB8085-1FFF-44DD-A144-D794D923CF00}"/>
          </ac:spMkLst>
        </pc:spChg>
      </pc:sldChg>
      <pc:sldChg chg="addSp delSp modSp mod">
        <pc:chgData name="Linda Feldman" userId="19db8b015c5a3e2a" providerId="LiveId" clId="{9A1A511C-B9D7-4116-BF7A-4165BA796AC3}" dt="2022-04-06T17:56:07.770" v="15852"/>
        <pc:sldMkLst>
          <pc:docMk/>
          <pc:sldMk cId="1050749255" sldId="321"/>
        </pc:sldMkLst>
        <pc:spChg chg="mod">
          <ac:chgData name="Linda Feldman" userId="19db8b015c5a3e2a" providerId="LiveId" clId="{9A1A511C-B9D7-4116-BF7A-4165BA796AC3}" dt="2022-03-01T22:43:41.433" v="248" actId="20577"/>
          <ac:spMkLst>
            <pc:docMk/>
            <pc:sldMk cId="1050749255" sldId="321"/>
            <ac:spMk id="3" creationId="{ED1A5A95-3E22-48AE-A5A8-904652E98FE0}"/>
          </ac:spMkLst>
        </pc:spChg>
        <pc:spChg chg="del">
          <ac:chgData name="Linda Feldman" userId="19db8b015c5a3e2a" providerId="LiveId" clId="{9A1A511C-B9D7-4116-BF7A-4165BA796AC3}" dt="2022-04-06T17:56:05.653" v="15851" actId="478"/>
          <ac:spMkLst>
            <pc:docMk/>
            <pc:sldMk cId="1050749255" sldId="321"/>
            <ac:spMk id="4" creationId="{1DA580DE-B826-427F-A13F-1B5EEEFB4EA1}"/>
          </ac:spMkLst>
        </pc:spChg>
        <pc:spChg chg="add mod">
          <ac:chgData name="Linda Feldman" userId="19db8b015c5a3e2a" providerId="LiveId" clId="{9A1A511C-B9D7-4116-BF7A-4165BA796AC3}" dt="2022-04-06T17:56:07.770" v="15852"/>
          <ac:spMkLst>
            <pc:docMk/>
            <pc:sldMk cId="1050749255" sldId="321"/>
            <ac:spMk id="6" creationId="{9B659B0C-1254-4F96-BF92-15E58116FE60}"/>
          </ac:spMkLst>
        </pc:spChg>
      </pc:sldChg>
      <pc:sldChg chg="addSp delSp modSp mod">
        <pc:chgData name="Linda Feldman" userId="19db8b015c5a3e2a" providerId="LiveId" clId="{9A1A511C-B9D7-4116-BF7A-4165BA796AC3}" dt="2022-04-06T17:56:17.964" v="15856"/>
        <pc:sldMkLst>
          <pc:docMk/>
          <pc:sldMk cId="3054428814" sldId="322"/>
        </pc:sldMkLst>
        <pc:spChg chg="del">
          <ac:chgData name="Linda Feldman" userId="19db8b015c5a3e2a" providerId="LiveId" clId="{9A1A511C-B9D7-4116-BF7A-4165BA796AC3}" dt="2022-04-06T17:56:16.135" v="15855" actId="478"/>
          <ac:spMkLst>
            <pc:docMk/>
            <pc:sldMk cId="3054428814" sldId="322"/>
            <ac:spMk id="8" creationId="{2BF81307-6A55-4CC9-AFCF-536E966059EE}"/>
          </ac:spMkLst>
        </pc:spChg>
        <pc:spChg chg="add mod">
          <ac:chgData name="Linda Feldman" userId="19db8b015c5a3e2a" providerId="LiveId" clId="{9A1A511C-B9D7-4116-BF7A-4165BA796AC3}" dt="2022-04-06T17:56:17.964" v="15856"/>
          <ac:spMkLst>
            <pc:docMk/>
            <pc:sldMk cId="3054428814" sldId="322"/>
            <ac:spMk id="10" creationId="{7A318600-552D-48E4-AC2A-328C8782EB9F}"/>
          </ac:spMkLst>
        </pc:spChg>
      </pc:sldChg>
      <pc:sldChg chg="addSp delSp modSp mod ord">
        <pc:chgData name="Linda Feldman" userId="19db8b015c5a3e2a" providerId="LiveId" clId="{9A1A511C-B9D7-4116-BF7A-4165BA796AC3}" dt="2022-04-18T17:11:08.099" v="17004"/>
        <pc:sldMkLst>
          <pc:docMk/>
          <pc:sldMk cId="1065367642" sldId="323"/>
        </pc:sldMkLst>
        <pc:spChg chg="mod">
          <ac:chgData name="Linda Feldman" userId="19db8b015c5a3e2a" providerId="LiveId" clId="{9A1A511C-B9D7-4116-BF7A-4165BA796AC3}" dt="2022-03-03T00:20:20.341" v="1084" actId="122"/>
          <ac:spMkLst>
            <pc:docMk/>
            <pc:sldMk cId="1065367642" sldId="323"/>
            <ac:spMk id="3" creationId="{5EBFB2C6-F645-4BBB-B58F-6718D58EA118}"/>
          </ac:spMkLst>
        </pc:spChg>
        <pc:spChg chg="del">
          <ac:chgData name="Linda Feldman" userId="19db8b015c5a3e2a" providerId="LiveId" clId="{9A1A511C-B9D7-4116-BF7A-4165BA796AC3}" dt="2022-04-06T17:56:54.471" v="15867" actId="478"/>
          <ac:spMkLst>
            <pc:docMk/>
            <pc:sldMk cId="1065367642" sldId="323"/>
            <ac:spMk id="4" creationId="{C42A2F5F-07BF-47A5-ABAA-F5B2F1969C9D}"/>
          </ac:spMkLst>
        </pc:spChg>
        <pc:spChg chg="add mod">
          <ac:chgData name="Linda Feldman" userId="19db8b015c5a3e2a" providerId="LiveId" clId="{9A1A511C-B9D7-4116-BF7A-4165BA796AC3}" dt="2022-04-06T17:56:56.724" v="15868"/>
          <ac:spMkLst>
            <pc:docMk/>
            <pc:sldMk cId="1065367642" sldId="323"/>
            <ac:spMk id="5" creationId="{141D6E6A-5D0B-4929-BDBF-3D1671AFC823}"/>
          </ac:spMkLst>
        </pc:spChg>
      </pc:sldChg>
      <pc:sldChg chg="addSp delSp modSp mod ord">
        <pc:chgData name="Linda Feldman" userId="19db8b015c5a3e2a" providerId="LiveId" clId="{9A1A511C-B9D7-4116-BF7A-4165BA796AC3}" dt="2022-04-06T18:21:55.278" v="16049"/>
        <pc:sldMkLst>
          <pc:docMk/>
          <pc:sldMk cId="2206042845" sldId="325"/>
        </pc:sldMkLst>
        <pc:spChg chg="add mod">
          <ac:chgData name="Linda Feldman" userId="19db8b015c5a3e2a" providerId="LiveId" clId="{9A1A511C-B9D7-4116-BF7A-4165BA796AC3}" dt="2022-04-06T17:52:03.380" v="15781"/>
          <ac:spMkLst>
            <pc:docMk/>
            <pc:sldMk cId="2206042845" sldId="325"/>
            <ac:spMk id="5" creationId="{E6B7A720-5041-4A5B-9CC6-C8D499597831}"/>
          </ac:spMkLst>
        </pc:spChg>
        <pc:spChg chg="mod">
          <ac:chgData name="Linda Feldman" userId="19db8b015c5a3e2a" providerId="LiveId" clId="{9A1A511C-B9D7-4116-BF7A-4165BA796AC3}" dt="2022-03-10T00:29:22.112" v="14106" actId="2711"/>
          <ac:spMkLst>
            <pc:docMk/>
            <pc:sldMk cId="2206042845" sldId="325"/>
            <ac:spMk id="7" creationId="{D06EEE1C-39BB-4BA0-B407-021E36383ECD}"/>
          </ac:spMkLst>
        </pc:spChg>
        <pc:spChg chg="del">
          <ac:chgData name="Linda Feldman" userId="19db8b015c5a3e2a" providerId="LiveId" clId="{9A1A511C-B9D7-4116-BF7A-4165BA796AC3}" dt="2022-04-06T17:52:01.658" v="15780" actId="478"/>
          <ac:spMkLst>
            <pc:docMk/>
            <pc:sldMk cId="2206042845" sldId="325"/>
            <ac:spMk id="11" creationId="{550780C1-2653-46F0-B667-4B3A28A915C0}"/>
          </ac:spMkLst>
        </pc:spChg>
        <pc:picChg chg="mod">
          <ac:chgData name="Linda Feldman" userId="19db8b015c5a3e2a" providerId="LiveId" clId="{9A1A511C-B9D7-4116-BF7A-4165BA796AC3}" dt="2022-04-06T18:19:28.939" v="16043" actId="14100"/>
          <ac:picMkLst>
            <pc:docMk/>
            <pc:sldMk cId="2206042845" sldId="325"/>
            <ac:picMk id="1026" creationId="{13EE4950-2636-4056-A214-77CD6A145486}"/>
          </ac:picMkLst>
        </pc:picChg>
      </pc:sldChg>
      <pc:sldChg chg="addSp delSp modSp mod">
        <pc:chgData name="Linda Feldman" userId="19db8b015c5a3e2a" providerId="LiveId" clId="{9A1A511C-B9D7-4116-BF7A-4165BA796AC3}" dt="2022-04-27T15:38:14.931" v="20491" actId="403"/>
        <pc:sldMkLst>
          <pc:docMk/>
          <pc:sldMk cId="730113726" sldId="326"/>
        </pc:sldMkLst>
        <pc:spChg chg="mod">
          <ac:chgData name="Linda Feldman" userId="19db8b015c5a3e2a" providerId="LiveId" clId="{9A1A511C-B9D7-4116-BF7A-4165BA796AC3}" dt="2022-04-27T15:38:14.931" v="20491" actId="403"/>
          <ac:spMkLst>
            <pc:docMk/>
            <pc:sldMk cId="730113726" sldId="326"/>
            <ac:spMk id="3" creationId="{5EBFB2C6-F645-4BBB-B58F-6718D58EA118}"/>
          </ac:spMkLst>
        </pc:spChg>
        <pc:spChg chg="del">
          <ac:chgData name="Linda Feldman" userId="19db8b015c5a3e2a" providerId="LiveId" clId="{9A1A511C-B9D7-4116-BF7A-4165BA796AC3}" dt="2022-04-06T17:58:36.822" v="15891" actId="478"/>
          <ac:spMkLst>
            <pc:docMk/>
            <pc:sldMk cId="730113726" sldId="326"/>
            <ac:spMk id="4" creationId="{46668AED-4BC3-44F5-B1EB-86114013A667}"/>
          </ac:spMkLst>
        </pc:spChg>
        <pc:spChg chg="add mod">
          <ac:chgData name="Linda Feldman" userId="19db8b015c5a3e2a" providerId="LiveId" clId="{9A1A511C-B9D7-4116-BF7A-4165BA796AC3}" dt="2022-04-06T17:58:38.820" v="15892"/>
          <ac:spMkLst>
            <pc:docMk/>
            <pc:sldMk cId="730113726" sldId="326"/>
            <ac:spMk id="5" creationId="{11E75F09-7711-432A-8FFA-406494B34FC6}"/>
          </ac:spMkLst>
        </pc:spChg>
        <pc:spChg chg="del">
          <ac:chgData name="Linda Feldman" userId="19db8b015c5a3e2a" providerId="LiveId" clId="{9A1A511C-B9D7-4116-BF7A-4165BA796AC3}" dt="2022-03-04T21:32:03.848" v="8204" actId="478"/>
          <ac:spMkLst>
            <pc:docMk/>
            <pc:sldMk cId="730113726" sldId="326"/>
            <ac:spMk id="5" creationId="{A3D03321-5174-4316-A311-F1036878FB5D}"/>
          </ac:spMkLst>
        </pc:spChg>
      </pc:sldChg>
      <pc:sldChg chg="addSp delSp modSp mod">
        <pc:chgData name="Linda Feldman" userId="19db8b015c5a3e2a" providerId="LiveId" clId="{9A1A511C-B9D7-4116-BF7A-4165BA796AC3}" dt="2022-04-11T00:31:59.486" v="16130" actId="20577"/>
        <pc:sldMkLst>
          <pc:docMk/>
          <pc:sldMk cId="2568559128" sldId="327"/>
        </pc:sldMkLst>
        <pc:spChg chg="mod">
          <ac:chgData name="Linda Feldman" userId="19db8b015c5a3e2a" providerId="LiveId" clId="{9A1A511C-B9D7-4116-BF7A-4165BA796AC3}" dt="2022-03-10T01:01:24.354" v="14871" actId="14100"/>
          <ac:spMkLst>
            <pc:docMk/>
            <pc:sldMk cId="2568559128" sldId="327"/>
            <ac:spMk id="2" creationId="{A0C7EB98-4036-4399-B222-23F16125AA15}"/>
          </ac:spMkLst>
        </pc:spChg>
        <pc:spChg chg="add del mod">
          <ac:chgData name="Linda Feldman" userId="19db8b015c5a3e2a" providerId="LiveId" clId="{9A1A511C-B9D7-4116-BF7A-4165BA796AC3}" dt="2022-04-11T00:31:59.486" v="16130" actId="20577"/>
          <ac:spMkLst>
            <pc:docMk/>
            <pc:sldMk cId="2568559128" sldId="327"/>
            <ac:spMk id="3" creationId="{5EBFB2C6-F645-4BBB-B58F-6718D58EA118}"/>
          </ac:spMkLst>
        </pc:spChg>
        <pc:spChg chg="del">
          <ac:chgData name="Linda Feldman" userId="19db8b015c5a3e2a" providerId="LiveId" clId="{9A1A511C-B9D7-4116-BF7A-4165BA796AC3}" dt="2022-04-06T17:54:27.938" v="15820" actId="478"/>
          <ac:spMkLst>
            <pc:docMk/>
            <pc:sldMk cId="2568559128" sldId="327"/>
            <ac:spMk id="4" creationId="{5780A302-6988-428B-AFB9-FB550E7CE08A}"/>
          </ac:spMkLst>
        </pc:spChg>
        <pc:spChg chg="del mod">
          <ac:chgData name="Linda Feldman" userId="19db8b015c5a3e2a" providerId="LiveId" clId="{9A1A511C-B9D7-4116-BF7A-4165BA796AC3}" dt="2022-03-10T00:36:26.940" v="14146" actId="478"/>
          <ac:spMkLst>
            <pc:docMk/>
            <pc:sldMk cId="2568559128" sldId="327"/>
            <ac:spMk id="5" creationId="{8C3211CE-32D3-4628-BDF5-A6B42AAA17BF}"/>
          </ac:spMkLst>
        </pc:spChg>
        <pc:spChg chg="add mod">
          <ac:chgData name="Linda Feldman" userId="19db8b015c5a3e2a" providerId="LiveId" clId="{9A1A511C-B9D7-4116-BF7A-4165BA796AC3}" dt="2022-04-06T17:54:29.949" v="15821"/>
          <ac:spMkLst>
            <pc:docMk/>
            <pc:sldMk cId="2568559128" sldId="327"/>
            <ac:spMk id="5" creationId="{A447A8EF-6956-4A12-976A-3D457DD03BFD}"/>
          </ac:spMkLst>
        </pc:spChg>
        <pc:spChg chg="del mod">
          <ac:chgData name="Linda Feldman" userId="19db8b015c5a3e2a" providerId="LiveId" clId="{9A1A511C-B9D7-4116-BF7A-4165BA796AC3}" dt="2022-03-10T00:36:38.866" v="14152" actId="478"/>
          <ac:spMkLst>
            <pc:docMk/>
            <pc:sldMk cId="2568559128" sldId="327"/>
            <ac:spMk id="6" creationId="{794510BA-9BA9-4D2B-BE58-9579CB8761A7}"/>
          </ac:spMkLst>
        </pc:spChg>
        <pc:spChg chg="del mod">
          <ac:chgData name="Linda Feldman" userId="19db8b015c5a3e2a" providerId="LiveId" clId="{9A1A511C-B9D7-4116-BF7A-4165BA796AC3}" dt="2022-03-10T00:36:29.595" v="14148" actId="478"/>
          <ac:spMkLst>
            <pc:docMk/>
            <pc:sldMk cId="2568559128" sldId="327"/>
            <ac:spMk id="8" creationId="{E53187C5-7004-4195-8869-930F72895F46}"/>
          </ac:spMkLst>
        </pc:spChg>
        <pc:spChg chg="add del mod">
          <ac:chgData name="Linda Feldman" userId="19db8b015c5a3e2a" providerId="LiveId" clId="{9A1A511C-B9D7-4116-BF7A-4165BA796AC3}" dt="2022-03-10T00:36:36.552" v="14151" actId="478"/>
          <ac:spMkLst>
            <pc:docMk/>
            <pc:sldMk cId="2568559128" sldId="327"/>
            <ac:spMk id="9" creationId="{E8288964-ABE1-488B-A850-A436F4FC731C}"/>
          </ac:spMkLst>
        </pc:spChg>
        <pc:spChg chg="del mod">
          <ac:chgData name="Linda Feldman" userId="19db8b015c5a3e2a" providerId="LiveId" clId="{9A1A511C-B9D7-4116-BF7A-4165BA796AC3}" dt="2022-03-10T00:36:32.088" v="14149" actId="478"/>
          <ac:spMkLst>
            <pc:docMk/>
            <pc:sldMk cId="2568559128" sldId="327"/>
            <ac:spMk id="10" creationId="{0EB42F97-5F69-4646-AE7D-97549841A377}"/>
          </ac:spMkLst>
        </pc:spChg>
      </pc:sldChg>
      <pc:sldChg chg="addSp delSp modSp mod">
        <pc:chgData name="Linda Feldman" userId="19db8b015c5a3e2a" providerId="LiveId" clId="{9A1A511C-B9D7-4116-BF7A-4165BA796AC3}" dt="2022-05-04T13:47:20.391" v="21035" actId="5793"/>
        <pc:sldMkLst>
          <pc:docMk/>
          <pc:sldMk cId="3089333756" sldId="328"/>
        </pc:sldMkLst>
        <pc:spChg chg="mod">
          <ac:chgData name="Linda Feldman" userId="19db8b015c5a3e2a" providerId="LiveId" clId="{9A1A511C-B9D7-4116-BF7A-4165BA796AC3}" dt="2022-05-04T13:47:20.391" v="21035" actId="5793"/>
          <ac:spMkLst>
            <pc:docMk/>
            <pc:sldMk cId="3089333756" sldId="328"/>
            <ac:spMk id="3" creationId="{159B8A54-7340-4465-BE0B-62B961686D51}"/>
          </ac:spMkLst>
        </pc:spChg>
        <pc:spChg chg="del">
          <ac:chgData name="Linda Feldman" userId="19db8b015c5a3e2a" providerId="LiveId" clId="{9A1A511C-B9D7-4116-BF7A-4165BA796AC3}" dt="2022-04-06T18:00:16.255" v="15921" actId="478"/>
          <ac:spMkLst>
            <pc:docMk/>
            <pc:sldMk cId="3089333756" sldId="328"/>
            <ac:spMk id="5" creationId="{2ECDF3C5-448D-479B-8443-E1DA474B0CCA}"/>
          </ac:spMkLst>
        </pc:spChg>
        <pc:spChg chg="add mod">
          <ac:chgData name="Linda Feldman" userId="19db8b015c5a3e2a" providerId="LiveId" clId="{9A1A511C-B9D7-4116-BF7A-4165BA796AC3}" dt="2022-04-06T18:00:19.668" v="15922"/>
          <ac:spMkLst>
            <pc:docMk/>
            <pc:sldMk cId="3089333756" sldId="328"/>
            <ac:spMk id="7" creationId="{1BC2902C-BDC1-4A2C-B297-83B42FB593C4}"/>
          </ac:spMkLst>
        </pc:spChg>
      </pc:sldChg>
      <pc:sldChg chg="addSp delSp modSp mod ord">
        <pc:chgData name="Linda Feldman" userId="19db8b015c5a3e2a" providerId="LiveId" clId="{9A1A511C-B9D7-4116-BF7A-4165BA796AC3}" dt="2022-04-06T18:21:39.627" v="16045"/>
        <pc:sldMkLst>
          <pc:docMk/>
          <pc:sldMk cId="41914375" sldId="329"/>
        </pc:sldMkLst>
        <pc:spChg chg="del">
          <ac:chgData name="Linda Feldman" userId="19db8b015c5a3e2a" providerId="LiveId" clId="{9A1A511C-B9D7-4116-BF7A-4165BA796AC3}" dt="2022-04-06T17:52:07.529" v="15782" actId="478"/>
          <ac:spMkLst>
            <pc:docMk/>
            <pc:sldMk cId="41914375" sldId="329"/>
            <ac:spMk id="6" creationId="{46451788-A9F0-4D94-8607-FE57FAC0303A}"/>
          </ac:spMkLst>
        </pc:spChg>
        <pc:spChg chg="add mod">
          <ac:chgData name="Linda Feldman" userId="19db8b015c5a3e2a" providerId="LiveId" clId="{9A1A511C-B9D7-4116-BF7A-4165BA796AC3}" dt="2022-04-06T17:52:09.964" v="15783"/>
          <ac:spMkLst>
            <pc:docMk/>
            <pc:sldMk cId="41914375" sldId="329"/>
            <ac:spMk id="7" creationId="{1C2A9894-FAC1-4FD3-9622-0EF5E37650F7}"/>
          </ac:spMkLst>
        </pc:spChg>
        <pc:graphicFrameChg chg="mod">
          <ac:chgData name="Linda Feldman" userId="19db8b015c5a3e2a" providerId="LiveId" clId="{9A1A511C-B9D7-4116-BF7A-4165BA796AC3}" dt="2022-03-01T22:37:38.461" v="140" actId="115"/>
          <ac:graphicFrameMkLst>
            <pc:docMk/>
            <pc:sldMk cId="41914375" sldId="329"/>
            <ac:graphicFrameMk id="4" creationId="{CEA14940-DCB4-4325-96C7-E43AECD51593}"/>
          </ac:graphicFrameMkLst>
        </pc:graphicFrameChg>
      </pc:sldChg>
      <pc:sldChg chg="addSp delSp modSp mod ord">
        <pc:chgData name="Linda Feldman" userId="19db8b015c5a3e2a" providerId="LiveId" clId="{9A1A511C-B9D7-4116-BF7A-4165BA796AC3}" dt="2022-05-16T00:03:29.632" v="23434"/>
        <pc:sldMkLst>
          <pc:docMk/>
          <pc:sldMk cId="2408227334" sldId="331"/>
        </pc:sldMkLst>
        <pc:spChg chg="mod">
          <ac:chgData name="Linda Feldman" userId="19db8b015c5a3e2a" providerId="LiveId" clId="{9A1A511C-B9D7-4116-BF7A-4165BA796AC3}" dt="2022-03-06T20:21:50.275" v="12769" actId="14100"/>
          <ac:spMkLst>
            <pc:docMk/>
            <pc:sldMk cId="2408227334" sldId="331"/>
            <ac:spMk id="2" creationId="{55E3643A-8DA7-4472-947F-BE325AB7C988}"/>
          </ac:spMkLst>
        </pc:spChg>
        <pc:spChg chg="mod">
          <ac:chgData name="Linda Feldman" userId="19db8b015c5a3e2a" providerId="LiveId" clId="{9A1A511C-B9D7-4116-BF7A-4165BA796AC3}" dt="2022-05-16T00:01:14.591" v="23399" actId="114"/>
          <ac:spMkLst>
            <pc:docMk/>
            <pc:sldMk cId="2408227334" sldId="331"/>
            <ac:spMk id="3" creationId="{9B4121AB-92E0-475D-952C-F998F4A6D25C}"/>
          </ac:spMkLst>
        </pc:spChg>
        <pc:spChg chg="del">
          <ac:chgData name="Linda Feldman" userId="19db8b015c5a3e2a" providerId="LiveId" clId="{9A1A511C-B9D7-4116-BF7A-4165BA796AC3}" dt="2022-04-06T18:05:12.262" v="16018" actId="478"/>
          <ac:spMkLst>
            <pc:docMk/>
            <pc:sldMk cId="2408227334" sldId="331"/>
            <ac:spMk id="5" creationId="{2BC53986-1AAE-424B-95A5-D87742C2AD98}"/>
          </ac:spMkLst>
        </pc:spChg>
        <pc:spChg chg="del">
          <ac:chgData name="Linda Feldman" userId="19db8b015c5a3e2a" providerId="LiveId" clId="{9A1A511C-B9D7-4116-BF7A-4165BA796AC3}" dt="2022-03-06T20:14:52.196" v="12169" actId="478"/>
          <ac:spMkLst>
            <pc:docMk/>
            <pc:sldMk cId="2408227334" sldId="331"/>
            <ac:spMk id="6" creationId="{3AA383A4-F987-4A4C-AAC0-BBE21C542731}"/>
          </ac:spMkLst>
        </pc:spChg>
        <pc:spChg chg="add mod">
          <ac:chgData name="Linda Feldman" userId="19db8b015c5a3e2a" providerId="LiveId" clId="{9A1A511C-B9D7-4116-BF7A-4165BA796AC3}" dt="2022-04-06T18:05:14.182" v="16019"/>
          <ac:spMkLst>
            <pc:docMk/>
            <pc:sldMk cId="2408227334" sldId="331"/>
            <ac:spMk id="6" creationId="{E3A67623-C26F-444D-8471-75BF71EEFC4A}"/>
          </ac:spMkLst>
        </pc:spChg>
      </pc:sldChg>
      <pc:sldChg chg="delSp modSp del mod ord">
        <pc:chgData name="Linda Feldman" userId="19db8b015c5a3e2a" providerId="LiveId" clId="{9A1A511C-B9D7-4116-BF7A-4165BA796AC3}" dt="2022-03-06T20:23:25.350" v="12793" actId="47"/>
        <pc:sldMkLst>
          <pc:docMk/>
          <pc:sldMk cId="3949455861" sldId="332"/>
        </pc:sldMkLst>
        <pc:spChg chg="mod">
          <ac:chgData name="Linda Feldman" userId="19db8b015c5a3e2a" providerId="LiveId" clId="{9A1A511C-B9D7-4116-BF7A-4165BA796AC3}" dt="2022-03-06T20:22:09.803" v="12772" actId="21"/>
          <ac:spMkLst>
            <pc:docMk/>
            <pc:sldMk cId="3949455861" sldId="332"/>
            <ac:spMk id="3" creationId="{C9AC8F50-BB87-4808-89E1-981A379981CC}"/>
          </ac:spMkLst>
        </pc:spChg>
        <pc:spChg chg="del">
          <ac:chgData name="Linda Feldman" userId="19db8b015c5a3e2a" providerId="LiveId" clId="{9A1A511C-B9D7-4116-BF7A-4165BA796AC3}" dt="2022-03-06T20:23:21.120" v="12792" actId="478"/>
          <ac:spMkLst>
            <pc:docMk/>
            <pc:sldMk cId="3949455861" sldId="332"/>
            <ac:spMk id="6" creationId="{5CF87074-292B-4E52-9051-EECC0BD838EE}"/>
          </ac:spMkLst>
        </pc:spChg>
      </pc:sldChg>
      <pc:sldChg chg="addSp delSp modSp mod">
        <pc:chgData name="Linda Feldman" userId="19db8b015c5a3e2a" providerId="LiveId" clId="{9A1A511C-B9D7-4116-BF7A-4165BA796AC3}" dt="2022-05-16T00:04:31.672" v="23450" actId="1582"/>
        <pc:sldMkLst>
          <pc:docMk/>
          <pc:sldMk cId="1767905910" sldId="333"/>
        </pc:sldMkLst>
        <pc:spChg chg="mod">
          <ac:chgData name="Linda Feldman" userId="19db8b015c5a3e2a" providerId="LiveId" clId="{9A1A511C-B9D7-4116-BF7A-4165BA796AC3}" dt="2022-05-16T00:04:24.652" v="23449" actId="14100"/>
          <ac:spMkLst>
            <pc:docMk/>
            <pc:sldMk cId="1767905910" sldId="333"/>
            <ac:spMk id="2" creationId="{5D1EC022-27EF-4DD1-813F-4E9E89294AB1}"/>
          </ac:spMkLst>
        </pc:spChg>
        <pc:spChg chg="mod">
          <ac:chgData name="Linda Feldman" userId="19db8b015c5a3e2a" providerId="LiveId" clId="{9A1A511C-B9D7-4116-BF7A-4165BA796AC3}" dt="2022-05-16T00:04:21.538" v="23448" actId="14100"/>
          <ac:spMkLst>
            <pc:docMk/>
            <pc:sldMk cId="1767905910" sldId="333"/>
            <ac:spMk id="3" creationId="{220299B7-3EAB-48F9-B754-8AFE85DAC94A}"/>
          </ac:spMkLst>
        </pc:spChg>
        <pc:spChg chg="mod">
          <ac:chgData name="Linda Feldman" userId="19db8b015c5a3e2a" providerId="LiveId" clId="{9A1A511C-B9D7-4116-BF7A-4165BA796AC3}" dt="2022-05-16T00:04:31.672" v="23450" actId="1582"/>
          <ac:spMkLst>
            <pc:docMk/>
            <pc:sldMk cId="1767905910" sldId="333"/>
            <ac:spMk id="7" creationId="{9B779FA2-9549-4522-9329-8A13907E4270}"/>
          </ac:spMkLst>
        </pc:spChg>
        <pc:spChg chg="del">
          <ac:chgData name="Linda Feldman" userId="19db8b015c5a3e2a" providerId="LiveId" clId="{9A1A511C-B9D7-4116-BF7A-4165BA796AC3}" dt="2022-04-06T18:05:33.315" v="16025" actId="478"/>
          <ac:spMkLst>
            <pc:docMk/>
            <pc:sldMk cId="1767905910" sldId="333"/>
            <ac:spMk id="8" creationId="{E36AB30C-4200-40DA-BD4F-557314C4A3CA}"/>
          </ac:spMkLst>
        </pc:spChg>
        <pc:spChg chg="add mod">
          <ac:chgData name="Linda Feldman" userId="19db8b015c5a3e2a" providerId="LiveId" clId="{9A1A511C-B9D7-4116-BF7A-4165BA796AC3}" dt="2022-04-06T18:05:35.018" v="16026"/>
          <ac:spMkLst>
            <pc:docMk/>
            <pc:sldMk cId="1767905910" sldId="333"/>
            <ac:spMk id="9" creationId="{326CAA36-CE8D-43C6-A0B6-AC2FF86692E3}"/>
          </ac:spMkLst>
        </pc:spChg>
        <pc:graphicFrameChg chg="mod modGraphic">
          <ac:chgData name="Linda Feldman" userId="19db8b015c5a3e2a" providerId="LiveId" clId="{9A1A511C-B9D7-4116-BF7A-4165BA796AC3}" dt="2022-03-06T20:05:05.307" v="11514" actId="20577"/>
          <ac:graphicFrameMkLst>
            <pc:docMk/>
            <pc:sldMk cId="1767905910" sldId="333"/>
            <ac:graphicFrameMk id="5" creationId="{FECEE660-74AC-41D2-9F96-11A30AF5C8C6}"/>
          </ac:graphicFrameMkLst>
        </pc:graphicFrameChg>
      </pc:sldChg>
      <pc:sldChg chg="addSp delSp modSp mod">
        <pc:chgData name="Linda Feldman" userId="19db8b015c5a3e2a" providerId="LiveId" clId="{9A1A511C-B9D7-4116-BF7A-4165BA796AC3}" dt="2022-04-06T17:51:50.095" v="15777"/>
        <pc:sldMkLst>
          <pc:docMk/>
          <pc:sldMk cId="3196006383" sldId="334"/>
        </pc:sldMkLst>
        <pc:spChg chg="mod">
          <ac:chgData name="Linda Feldman" userId="19db8b015c5a3e2a" providerId="LiveId" clId="{9A1A511C-B9D7-4116-BF7A-4165BA796AC3}" dt="2022-03-10T00:28:31.312" v="14103" actId="27636"/>
          <ac:spMkLst>
            <pc:docMk/>
            <pc:sldMk cId="3196006383" sldId="334"/>
            <ac:spMk id="3" creationId="{5EBFB2C6-F645-4BBB-B58F-6718D58EA118}"/>
          </ac:spMkLst>
        </pc:spChg>
        <pc:spChg chg="del">
          <ac:chgData name="Linda Feldman" userId="19db8b015c5a3e2a" providerId="LiveId" clId="{9A1A511C-B9D7-4116-BF7A-4165BA796AC3}" dt="2022-04-06T17:51:47.889" v="15776" actId="478"/>
          <ac:spMkLst>
            <pc:docMk/>
            <pc:sldMk cId="3196006383" sldId="334"/>
            <ac:spMk id="4" creationId="{C42A2F5F-07BF-47A5-ABAA-F5B2F1969C9D}"/>
          </ac:spMkLst>
        </pc:spChg>
        <pc:spChg chg="add mod">
          <ac:chgData name="Linda Feldman" userId="19db8b015c5a3e2a" providerId="LiveId" clId="{9A1A511C-B9D7-4116-BF7A-4165BA796AC3}" dt="2022-04-06T17:51:50.095" v="15777"/>
          <ac:spMkLst>
            <pc:docMk/>
            <pc:sldMk cId="3196006383" sldId="334"/>
            <ac:spMk id="5" creationId="{CDDA3921-8D0A-42A5-9FEB-CDA53F03C01C}"/>
          </ac:spMkLst>
        </pc:spChg>
      </pc:sldChg>
      <pc:sldChg chg="addSp delSp modSp mod">
        <pc:chgData name="Linda Feldman" userId="19db8b015c5a3e2a" providerId="LiveId" clId="{9A1A511C-B9D7-4116-BF7A-4165BA796AC3}" dt="2022-04-06T17:52:21.773" v="15785"/>
        <pc:sldMkLst>
          <pc:docMk/>
          <pc:sldMk cId="226201654" sldId="335"/>
        </pc:sldMkLst>
        <pc:spChg chg="mod">
          <ac:chgData name="Linda Feldman" userId="19db8b015c5a3e2a" providerId="LiveId" clId="{9A1A511C-B9D7-4116-BF7A-4165BA796AC3}" dt="2022-03-10T00:30:04.945" v="14107" actId="13926"/>
          <ac:spMkLst>
            <pc:docMk/>
            <pc:sldMk cId="226201654" sldId="335"/>
            <ac:spMk id="3" creationId="{5EBFB2C6-F645-4BBB-B58F-6718D58EA118}"/>
          </ac:spMkLst>
        </pc:spChg>
        <pc:spChg chg="del">
          <ac:chgData name="Linda Feldman" userId="19db8b015c5a3e2a" providerId="LiveId" clId="{9A1A511C-B9D7-4116-BF7A-4165BA796AC3}" dt="2022-04-06T17:52:19.770" v="15784" actId="478"/>
          <ac:spMkLst>
            <pc:docMk/>
            <pc:sldMk cId="226201654" sldId="335"/>
            <ac:spMk id="4" creationId="{C42A2F5F-07BF-47A5-ABAA-F5B2F1969C9D}"/>
          </ac:spMkLst>
        </pc:spChg>
        <pc:spChg chg="add mod">
          <ac:chgData name="Linda Feldman" userId="19db8b015c5a3e2a" providerId="LiveId" clId="{9A1A511C-B9D7-4116-BF7A-4165BA796AC3}" dt="2022-04-06T17:52:21.773" v="15785"/>
          <ac:spMkLst>
            <pc:docMk/>
            <pc:sldMk cId="226201654" sldId="335"/>
            <ac:spMk id="5" creationId="{BDCB19AA-D0FC-47F6-A568-28F93F4F1058}"/>
          </ac:spMkLst>
        </pc:spChg>
      </pc:sldChg>
      <pc:sldChg chg="addSp delSp modSp mod">
        <pc:chgData name="Linda Feldman" userId="19db8b015c5a3e2a" providerId="LiveId" clId="{9A1A511C-B9D7-4116-BF7A-4165BA796AC3}" dt="2022-04-06T17:56:29.628" v="15860"/>
        <pc:sldMkLst>
          <pc:docMk/>
          <pc:sldMk cId="445279086" sldId="336"/>
        </pc:sldMkLst>
        <pc:spChg chg="del">
          <ac:chgData name="Linda Feldman" userId="19db8b015c5a3e2a" providerId="LiveId" clId="{9A1A511C-B9D7-4116-BF7A-4165BA796AC3}" dt="2022-04-06T17:56:27.610" v="15859" actId="478"/>
          <ac:spMkLst>
            <pc:docMk/>
            <pc:sldMk cId="445279086" sldId="336"/>
            <ac:spMk id="4" creationId="{C42A2F5F-07BF-47A5-ABAA-F5B2F1969C9D}"/>
          </ac:spMkLst>
        </pc:spChg>
        <pc:spChg chg="add mod">
          <ac:chgData name="Linda Feldman" userId="19db8b015c5a3e2a" providerId="LiveId" clId="{9A1A511C-B9D7-4116-BF7A-4165BA796AC3}" dt="2022-04-06T17:56:29.628" v="15860"/>
          <ac:spMkLst>
            <pc:docMk/>
            <pc:sldMk cId="445279086" sldId="336"/>
            <ac:spMk id="5" creationId="{4E287C38-B5E1-4BC0-A0ED-535D57538A5D}"/>
          </ac:spMkLst>
        </pc:spChg>
      </pc:sldChg>
      <pc:sldChg chg="addSp delSp modSp mod">
        <pc:chgData name="Linda Feldman" userId="19db8b015c5a3e2a" providerId="LiveId" clId="{9A1A511C-B9D7-4116-BF7A-4165BA796AC3}" dt="2022-04-06T17:56:23.843" v="15858"/>
        <pc:sldMkLst>
          <pc:docMk/>
          <pc:sldMk cId="106227815" sldId="337"/>
        </pc:sldMkLst>
        <pc:spChg chg="del">
          <ac:chgData name="Linda Feldman" userId="19db8b015c5a3e2a" providerId="LiveId" clId="{9A1A511C-B9D7-4116-BF7A-4165BA796AC3}" dt="2022-04-06T17:56:22.133" v="15857" actId="478"/>
          <ac:spMkLst>
            <pc:docMk/>
            <pc:sldMk cId="106227815" sldId="337"/>
            <ac:spMk id="4" creationId="{C42A2F5F-07BF-47A5-ABAA-F5B2F1969C9D}"/>
          </ac:spMkLst>
        </pc:spChg>
        <pc:spChg chg="add mod">
          <ac:chgData name="Linda Feldman" userId="19db8b015c5a3e2a" providerId="LiveId" clId="{9A1A511C-B9D7-4116-BF7A-4165BA796AC3}" dt="2022-04-06T17:56:23.843" v="15858"/>
          <ac:spMkLst>
            <pc:docMk/>
            <pc:sldMk cId="106227815" sldId="337"/>
            <ac:spMk id="5" creationId="{7BE28C92-355D-4B83-9AC1-24F63154FB3C}"/>
          </ac:spMkLst>
        </pc:spChg>
      </pc:sldChg>
      <pc:sldChg chg="addSp delSp modSp mod">
        <pc:chgData name="Linda Feldman" userId="19db8b015c5a3e2a" providerId="LiveId" clId="{9A1A511C-B9D7-4116-BF7A-4165BA796AC3}" dt="2022-04-06T17:56:35.354" v="15862"/>
        <pc:sldMkLst>
          <pc:docMk/>
          <pc:sldMk cId="249176794" sldId="339"/>
        </pc:sldMkLst>
        <pc:spChg chg="del">
          <ac:chgData name="Linda Feldman" userId="19db8b015c5a3e2a" providerId="LiveId" clId="{9A1A511C-B9D7-4116-BF7A-4165BA796AC3}" dt="2022-04-06T17:56:33.465" v="15861" actId="478"/>
          <ac:spMkLst>
            <pc:docMk/>
            <pc:sldMk cId="249176794" sldId="339"/>
            <ac:spMk id="4" creationId="{C42A2F5F-07BF-47A5-ABAA-F5B2F1969C9D}"/>
          </ac:spMkLst>
        </pc:spChg>
        <pc:spChg chg="add mod">
          <ac:chgData name="Linda Feldman" userId="19db8b015c5a3e2a" providerId="LiveId" clId="{9A1A511C-B9D7-4116-BF7A-4165BA796AC3}" dt="2022-04-06T17:56:35.354" v="15862"/>
          <ac:spMkLst>
            <pc:docMk/>
            <pc:sldMk cId="249176794" sldId="339"/>
            <ac:spMk id="5" creationId="{D2FAA1C5-CF03-4D4A-B9C3-D947AEB80314}"/>
          </ac:spMkLst>
        </pc:spChg>
      </pc:sldChg>
      <pc:sldChg chg="addSp delSp modSp mod">
        <pc:chgData name="Linda Feldman" userId="19db8b015c5a3e2a" providerId="LiveId" clId="{9A1A511C-B9D7-4116-BF7A-4165BA796AC3}" dt="2022-04-06T17:52:39.005" v="15789"/>
        <pc:sldMkLst>
          <pc:docMk/>
          <pc:sldMk cId="1333732866" sldId="341"/>
        </pc:sldMkLst>
        <pc:spChg chg="mod">
          <ac:chgData name="Linda Feldman" userId="19db8b015c5a3e2a" providerId="LiveId" clId="{9A1A511C-B9D7-4116-BF7A-4165BA796AC3}" dt="2022-03-10T00:30:20.282" v="14108" actId="13926"/>
          <ac:spMkLst>
            <pc:docMk/>
            <pc:sldMk cId="1333732866" sldId="341"/>
            <ac:spMk id="3" creationId="{5EBFB2C6-F645-4BBB-B58F-6718D58EA118}"/>
          </ac:spMkLst>
        </pc:spChg>
        <pc:spChg chg="del">
          <ac:chgData name="Linda Feldman" userId="19db8b015c5a3e2a" providerId="LiveId" clId="{9A1A511C-B9D7-4116-BF7A-4165BA796AC3}" dt="2022-04-06T17:52:37.296" v="15788" actId="478"/>
          <ac:spMkLst>
            <pc:docMk/>
            <pc:sldMk cId="1333732866" sldId="341"/>
            <ac:spMk id="4" creationId="{C42A2F5F-07BF-47A5-ABAA-F5B2F1969C9D}"/>
          </ac:spMkLst>
        </pc:spChg>
        <pc:spChg chg="add mod">
          <ac:chgData name="Linda Feldman" userId="19db8b015c5a3e2a" providerId="LiveId" clId="{9A1A511C-B9D7-4116-BF7A-4165BA796AC3}" dt="2022-04-06T17:52:39.005" v="15789"/>
          <ac:spMkLst>
            <pc:docMk/>
            <pc:sldMk cId="1333732866" sldId="341"/>
            <ac:spMk id="5" creationId="{4F35D42D-4F40-4FBC-8DC6-D0A974A6585F}"/>
          </ac:spMkLst>
        </pc:spChg>
      </pc:sldChg>
      <pc:sldChg chg="addSp delSp modSp mod">
        <pc:chgData name="Linda Feldman" userId="19db8b015c5a3e2a" providerId="LiveId" clId="{9A1A511C-B9D7-4116-BF7A-4165BA796AC3}" dt="2022-04-06T17:52:50.645" v="15793"/>
        <pc:sldMkLst>
          <pc:docMk/>
          <pc:sldMk cId="539037194" sldId="342"/>
        </pc:sldMkLst>
        <pc:spChg chg="mod">
          <ac:chgData name="Linda Feldman" userId="19db8b015c5a3e2a" providerId="LiveId" clId="{9A1A511C-B9D7-4116-BF7A-4165BA796AC3}" dt="2022-03-10T00:30:45.377" v="14110" actId="13926"/>
          <ac:spMkLst>
            <pc:docMk/>
            <pc:sldMk cId="539037194" sldId="342"/>
            <ac:spMk id="3" creationId="{5EBFB2C6-F645-4BBB-B58F-6718D58EA118}"/>
          </ac:spMkLst>
        </pc:spChg>
        <pc:spChg chg="del">
          <ac:chgData name="Linda Feldman" userId="19db8b015c5a3e2a" providerId="LiveId" clId="{9A1A511C-B9D7-4116-BF7A-4165BA796AC3}" dt="2022-04-06T17:52:48.795" v="15792" actId="478"/>
          <ac:spMkLst>
            <pc:docMk/>
            <pc:sldMk cId="539037194" sldId="342"/>
            <ac:spMk id="4" creationId="{C42A2F5F-07BF-47A5-ABAA-F5B2F1969C9D}"/>
          </ac:spMkLst>
        </pc:spChg>
        <pc:spChg chg="add mod">
          <ac:chgData name="Linda Feldman" userId="19db8b015c5a3e2a" providerId="LiveId" clId="{9A1A511C-B9D7-4116-BF7A-4165BA796AC3}" dt="2022-04-06T17:52:50.645" v="15793"/>
          <ac:spMkLst>
            <pc:docMk/>
            <pc:sldMk cId="539037194" sldId="342"/>
            <ac:spMk id="5" creationId="{1E4CF692-60B9-4655-B40D-FF185F4E47B9}"/>
          </ac:spMkLst>
        </pc:spChg>
      </pc:sldChg>
      <pc:sldChg chg="addSp delSp modSp mod ord">
        <pc:chgData name="Linda Feldman" userId="19db8b015c5a3e2a" providerId="LiveId" clId="{9A1A511C-B9D7-4116-BF7A-4165BA796AC3}" dt="2022-04-06T17:54:24.678" v="15819"/>
        <pc:sldMkLst>
          <pc:docMk/>
          <pc:sldMk cId="2023538517" sldId="344"/>
        </pc:sldMkLst>
        <pc:spChg chg="del">
          <ac:chgData name="Linda Feldman" userId="19db8b015c5a3e2a" providerId="LiveId" clId="{9A1A511C-B9D7-4116-BF7A-4165BA796AC3}" dt="2022-04-06T17:54:22.902" v="15818" actId="478"/>
          <ac:spMkLst>
            <pc:docMk/>
            <pc:sldMk cId="2023538517" sldId="344"/>
            <ac:spMk id="4" creationId="{0DE42828-0AC5-4935-992F-19806F55F851}"/>
          </ac:spMkLst>
        </pc:spChg>
        <pc:spChg chg="add mod">
          <ac:chgData name="Linda Feldman" userId="19db8b015c5a3e2a" providerId="LiveId" clId="{9A1A511C-B9D7-4116-BF7A-4165BA796AC3}" dt="2022-04-06T17:54:24.678" v="15819"/>
          <ac:spMkLst>
            <pc:docMk/>
            <pc:sldMk cId="2023538517" sldId="344"/>
            <ac:spMk id="6" creationId="{32613ABF-CE03-427C-B0A0-544BA70BEBE4}"/>
          </ac:spMkLst>
        </pc:spChg>
      </pc:sldChg>
      <pc:sldChg chg="addSp delSp modSp mod">
        <pc:chgData name="Linda Feldman" userId="19db8b015c5a3e2a" providerId="LiveId" clId="{9A1A511C-B9D7-4116-BF7A-4165BA796AC3}" dt="2022-04-06T17:52:55.533" v="15795"/>
        <pc:sldMkLst>
          <pc:docMk/>
          <pc:sldMk cId="3544287792" sldId="346"/>
        </pc:sldMkLst>
        <pc:spChg chg="mod">
          <ac:chgData name="Linda Feldman" userId="19db8b015c5a3e2a" providerId="LiveId" clId="{9A1A511C-B9D7-4116-BF7A-4165BA796AC3}" dt="2022-03-10T00:32:09.325" v="14117" actId="27636"/>
          <ac:spMkLst>
            <pc:docMk/>
            <pc:sldMk cId="3544287792" sldId="346"/>
            <ac:spMk id="3" creationId="{5EBFB2C6-F645-4BBB-B58F-6718D58EA118}"/>
          </ac:spMkLst>
        </pc:spChg>
        <pc:spChg chg="del">
          <ac:chgData name="Linda Feldman" userId="19db8b015c5a3e2a" providerId="LiveId" clId="{9A1A511C-B9D7-4116-BF7A-4165BA796AC3}" dt="2022-04-06T17:52:53.706" v="15794" actId="478"/>
          <ac:spMkLst>
            <pc:docMk/>
            <pc:sldMk cId="3544287792" sldId="346"/>
            <ac:spMk id="4" creationId="{C42A2F5F-07BF-47A5-ABAA-F5B2F1969C9D}"/>
          </ac:spMkLst>
        </pc:spChg>
        <pc:spChg chg="add mod">
          <ac:chgData name="Linda Feldman" userId="19db8b015c5a3e2a" providerId="LiveId" clId="{9A1A511C-B9D7-4116-BF7A-4165BA796AC3}" dt="2022-04-06T17:52:55.533" v="15795"/>
          <ac:spMkLst>
            <pc:docMk/>
            <pc:sldMk cId="3544287792" sldId="346"/>
            <ac:spMk id="5" creationId="{3332C920-DA9B-44EE-A57E-ECC6737DE3CE}"/>
          </ac:spMkLst>
        </pc:spChg>
      </pc:sldChg>
      <pc:sldChg chg="addSp delSp modSp mod">
        <pc:chgData name="Linda Feldman" userId="19db8b015c5a3e2a" providerId="LiveId" clId="{9A1A511C-B9D7-4116-BF7A-4165BA796AC3}" dt="2022-04-06T17:57:08.026" v="15872"/>
        <pc:sldMkLst>
          <pc:docMk/>
          <pc:sldMk cId="3971481145" sldId="396"/>
        </pc:sldMkLst>
        <pc:spChg chg="del">
          <ac:chgData name="Linda Feldman" userId="19db8b015c5a3e2a" providerId="LiveId" clId="{9A1A511C-B9D7-4116-BF7A-4165BA796AC3}" dt="2022-04-06T17:57:06.127" v="15871" actId="478"/>
          <ac:spMkLst>
            <pc:docMk/>
            <pc:sldMk cId="3971481145" sldId="396"/>
            <ac:spMk id="6" creationId="{ADFC0344-C380-49E0-B0C0-A22CE05A0E30}"/>
          </ac:spMkLst>
        </pc:spChg>
        <pc:spChg chg="add mod">
          <ac:chgData name="Linda Feldman" userId="19db8b015c5a3e2a" providerId="LiveId" clId="{9A1A511C-B9D7-4116-BF7A-4165BA796AC3}" dt="2022-04-06T17:57:08.026" v="15872"/>
          <ac:spMkLst>
            <pc:docMk/>
            <pc:sldMk cId="3971481145" sldId="396"/>
            <ac:spMk id="7" creationId="{F523093A-00BB-4305-BF25-2E75071CD341}"/>
          </ac:spMkLst>
        </pc:spChg>
      </pc:sldChg>
      <pc:sldChg chg="addSp delSp modSp mod">
        <pc:chgData name="Linda Feldman" userId="19db8b015c5a3e2a" providerId="LiveId" clId="{9A1A511C-B9D7-4116-BF7A-4165BA796AC3}" dt="2022-04-06T17:56:13.483" v="15854"/>
        <pc:sldMkLst>
          <pc:docMk/>
          <pc:sldMk cId="2507443160" sldId="397"/>
        </pc:sldMkLst>
        <pc:spChg chg="del">
          <ac:chgData name="Linda Feldman" userId="19db8b015c5a3e2a" providerId="LiveId" clId="{9A1A511C-B9D7-4116-BF7A-4165BA796AC3}" dt="2022-04-06T17:56:11.498" v="15853" actId="478"/>
          <ac:spMkLst>
            <pc:docMk/>
            <pc:sldMk cId="2507443160" sldId="397"/>
            <ac:spMk id="4" creationId="{1DA580DE-B826-427F-A13F-1B5EEEFB4EA1}"/>
          </ac:spMkLst>
        </pc:spChg>
        <pc:spChg chg="add mod">
          <ac:chgData name="Linda Feldman" userId="19db8b015c5a3e2a" providerId="LiveId" clId="{9A1A511C-B9D7-4116-BF7A-4165BA796AC3}" dt="2022-04-06T17:56:13.483" v="15854"/>
          <ac:spMkLst>
            <pc:docMk/>
            <pc:sldMk cId="2507443160" sldId="397"/>
            <ac:spMk id="6" creationId="{6F42DBC0-714F-417C-A8C7-94767215122E}"/>
          </ac:spMkLst>
        </pc:spChg>
        <pc:spChg chg="mod">
          <ac:chgData name="Linda Feldman" userId="19db8b015c5a3e2a" providerId="LiveId" clId="{9A1A511C-B9D7-4116-BF7A-4165BA796AC3}" dt="2022-03-01T22:43:51.410" v="249" actId="33524"/>
          <ac:spMkLst>
            <pc:docMk/>
            <pc:sldMk cId="2507443160" sldId="397"/>
            <ac:spMk id="7" creationId="{6FB614C1-D34B-462D-9798-A0C636FF557B}"/>
          </ac:spMkLst>
        </pc:spChg>
      </pc:sldChg>
      <pc:sldChg chg="addSp delSp modSp mod">
        <pc:chgData name="Linda Feldman" userId="19db8b015c5a3e2a" providerId="LiveId" clId="{9A1A511C-B9D7-4116-BF7A-4165BA796AC3}" dt="2022-04-06T17:57:34.575" v="15880"/>
        <pc:sldMkLst>
          <pc:docMk/>
          <pc:sldMk cId="3306487743" sldId="398"/>
        </pc:sldMkLst>
        <pc:spChg chg="mod">
          <ac:chgData name="Linda Feldman" userId="19db8b015c5a3e2a" providerId="LiveId" clId="{9A1A511C-B9D7-4116-BF7A-4165BA796AC3}" dt="2022-03-04T20:24:22.794" v="4588" actId="1076"/>
          <ac:spMkLst>
            <pc:docMk/>
            <pc:sldMk cId="3306487743" sldId="398"/>
            <ac:spMk id="2" creationId="{A0C7EB98-4036-4399-B222-23F16125AA15}"/>
          </ac:spMkLst>
        </pc:spChg>
        <pc:spChg chg="mod">
          <ac:chgData name="Linda Feldman" userId="19db8b015c5a3e2a" providerId="LiveId" clId="{9A1A511C-B9D7-4116-BF7A-4165BA796AC3}" dt="2022-03-04T21:39:29.923" v="8560" actId="2711"/>
          <ac:spMkLst>
            <pc:docMk/>
            <pc:sldMk cId="3306487743" sldId="398"/>
            <ac:spMk id="3" creationId="{5EBFB2C6-F645-4BBB-B58F-6718D58EA118}"/>
          </ac:spMkLst>
        </pc:spChg>
        <pc:spChg chg="del">
          <ac:chgData name="Linda Feldman" userId="19db8b015c5a3e2a" providerId="LiveId" clId="{9A1A511C-B9D7-4116-BF7A-4165BA796AC3}" dt="2022-04-06T17:57:32.451" v="15879" actId="478"/>
          <ac:spMkLst>
            <pc:docMk/>
            <pc:sldMk cId="3306487743" sldId="398"/>
            <ac:spMk id="4" creationId="{C42A2F5F-07BF-47A5-ABAA-F5B2F1969C9D}"/>
          </ac:spMkLst>
        </pc:spChg>
        <pc:spChg chg="add mod">
          <ac:chgData name="Linda Feldman" userId="19db8b015c5a3e2a" providerId="LiveId" clId="{9A1A511C-B9D7-4116-BF7A-4165BA796AC3}" dt="2022-04-06T17:57:34.575" v="15880"/>
          <ac:spMkLst>
            <pc:docMk/>
            <pc:sldMk cId="3306487743" sldId="398"/>
            <ac:spMk id="5" creationId="{220BCDC6-C61E-4CB7-BDE4-0AEF8A6B4B32}"/>
          </ac:spMkLst>
        </pc:spChg>
        <pc:spChg chg="del">
          <ac:chgData name="Linda Feldman" userId="19db8b015c5a3e2a" providerId="LiveId" clId="{9A1A511C-B9D7-4116-BF7A-4165BA796AC3}" dt="2022-03-04T20:24:19.113" v="4587" actId="478"/>
          <ac:spMkLst>
            <pc:docMk/>
            <pc:sldMk cId="3306487743" sldId="398"/>
            <ac:spMk id="6" creationId="{C44F6E85-53F4-4127-A654-6815094BF260}"/>
          </ac:spMkLst>
        </pc:spChg>
      </pc:sldChg>
      <pc:sldChg chg="addSp delSp modSp mod">
        <pc:chgData name="Linda Feldman" userId="19db8b015c5a3e2a" providerId="LiveId" clId="{9A1A511C-B9D7-4116-BF7A-4165BA796AC3}" dt="2022-04-27T02:57:36.229" v="18352" actId="114"/>
        <pc:sldMkLst>
          <pc:docMk/>
          <pc:sldMk cId="259720298" sldId="399"/>
        </pc:sldMkLst>
        <pc:spChg chg="mod">
          <ac:chgData name="Linda Feldman" userId="19db8b015c5a3e2a" providerId="LiveId" clId="{9A1A511C-B9D7-4116-BF7A-4165BA796AC3}" dt="2022-03-03T00:32:19.823" v="1944"/>
          <ac:spMkLst>
            <pc:docMk/>
            <pc:sldMk cId="259720298" sldId="399"/>
            <ac:spMk id="2" creationId="{A0C7EB98-4036-4399-B222-23F16125AA15}"/>
          </ac:spMkLst>
        </pc:spChg>
        <pc:spChg chg="mod">
          <ac:chgData name="Linda Feldman" userId="19db8b015c5a3e2a" providerId="LiveId" clId="{9A1A511C-B9D7-4116-BF7A-4165BA796AC3}" dt="2022-04-27T02:57:36.229" v="18352" actId="114"/>
          <ac:spMkLst>
            <pc:docMk/>
            <pc:sldMk cId="259720298" sldId="399"/>
            <ac:spMk id="3" creationId="{5EBFB2C6-F645-4BBB-B58F-6718D58EA118}"/>
          </ac:spMkLst>
        </pc:spChg>
        <pc:spChg chg="del">
          <ac:chgData name="Linda Feldman" userId="19db8b015c5a3e2a" providerId="LiveId" clId="{9A1A511C-B9D7-4116-BF7A-4165BA796AC3}" dt="2022-04-06T17:57:19.509" v="15875" actId="478"/>
          <ac:spMkLst>
            <pc:docMk/>
            <pc:sldMk cId="259720298" sldId="399"/>
            <ac:spMk id="4" creationId="{C42A2F5F-07BF-47A5-ABAA-F5B2F1969C9D}"/>
          </ac:spMkLst>
        </pc:spChg>
        <pc:spChg chg="del">
          <ac:chgData name="Linda Feldman" userId="19db8b015c5a3e2a" providerId="LiveId" clId="{9A1A511C-B9D7-4116-BF7A-4165BA796AC3}" dt="2022-03-03T00:32:23.583" v="1945" actId="478"/>
          <ac:spMkLst>
            <pc:docMk/>
            <pc:sldMk cId="259720298" sldId="399"/>
            <ac:spMk id="5" creationId="{7011487E-B6A8-461F-B18C-1578A5FAC84C}"/>
          </ac:spMkLst>
        </pc:spChg>
        <pc:spChg chg="add mod">
          <ac:chgData name="Linda Feldman" userId="19db8b015c5a3e2a" providerId="LiveId" clId="{9A1A511C-B9D7-4116-BF7A-4165BA796AC3}" dt="2022-04-06T17:57:23.292" v="15876"/>
          <ac:spMkLst>
            <pc:docMk/>
            <pc:sldMk cId="259720298" sldId="399"/>
            <ac:spMk id="5" creationId="{902955BB-1450-41C4-83F5-5FF540799C7E}"/>
          </ac:spMkLst>
        </pc:spChg>
      </pc:sldChg>
      <pc:sldChg chg="modSp del mod">
        <pc:chgData name="Linda Feldman" userId="19db8b015c5a3e2a" providerId="LiveId" clId="{9A1A511C-B9D7-4116-BF7A-4165BA796AC3}" dt="2022-03-04T21:03:43.758" v="7144" actId="47"/>
        <pc:sldMkLst>
          <pc:docMk/>
          <pc:sldMk cId="3775023702" sldId="401"/>
        </pc:sldMkLst>
        <pc:spChg chg="mod">
          <ac:chgData name="Linda Feldman" userId="19db8b015c5a3e2a" providerId="LiveId" clId="{9A1A511C-B9D7-4116-BF7A-4165BA796AC3}" dt="2022-03-03T00:48:17.169" v="3175"/>
          <ac:spMkLst>
            <pc:docMk/>
            <pc:sldMk cId="3775023702" sldId="401"/>
            <ac:spMk id="2" creationId="{A0C7EB98-4036-4399-B222-23F16125AA15}"/>
          </ac:spMkLst>
        </pc:spChg>
        <pc:spChg chg="mod">
          <ac:chgData name="Linda Feldman" userId="19db8b015c5a3e2a" providerId="LiveId" clId="{9A1A511C-B9D7-4116-BF7A-4165BA796AC3}" dt="2022-03-04T20:32:11.888" v="5011" actId="6549"/>
          <ac:spMkLst>
            <pc:docMk/>
            <pc:sldMk cId="3775023702" sldId="401"/>
            <ac:spMk id="3" creationId="{5EBFB2C6-F645-4BBB-B58F-6718D58EA118}"/>
          </ac:spMkLst>
        </pc:spChg>
      </pc:sldChg>
      <pc:sldChg chg="addSp delSp modSp add mod">
        <pc:chgData name="Linda Feldman" userId="19db8b015c5a3e2a" providerId="LiveId" clId="{9A1A511C-B9D7-4116-BF7A-4165BA796AC3}" dt="2022-05-02T15:10:49.051" v="20952" actId="14100"/>
        <pc:sldMkLst>
          <pc:docMk/>
          <pc:sldMk cId="429273507" sldId="404"/>
        </pc:sldMkLst>
        <pc:spChg chg="mod">
          <ac:chgData name="Linda Feldman" userId="19db8b015c5a3e2a" providerId="LiveId" clId="{9A1A511C-B9D7-4116-BF7A-4165BA796AC3}" dt="2022-03-04T20:58:36.320" v="6804" actId="20577"/>
          <ac:spMkLst>
            <pc:docMk/>
            <pc:sldMk cId="429273507" sldId="404"/>
            <ac:spMk id="2" creationId="{A0C7EB98-4036-4399-B222-23F16125AA15}"/>
          </ac:spMkLst>
        </pc:spChg>
        <pc:spChg chg="mod">
          <ac:chgData name="Linda Feldman" userId="19db8b015c5a3e2a" providerId="LiveId" clId="{9A1A511C-B9D7-4116-BF7A-4165BA796AC3}" dt="2022-05-02T15:10:49.051" v="20952" actId="14100"/>
          <ac:spMkLst>
            <pc:docMk/>
            <pc:sldMk cId="429273507" sldId="404"/>
            <ac:spMk id="3" creationId="{5EBFB2C6-F645-4BBB-B58F-6718D58EA118}"/>
          </ac:spMkLst>
        </pc:spChg>
        <pc:spChg chg="del">
          <ac:chgData name="Linda Feldman" userId="19db8b015c5a3e2a" providerId="LiveId" clId="{9A1A511C-B9D7-4116-BF7A-4165BA796AC3}" dt="2022-04-06T17:59:47.942" v="15911" actId="478"/>
          <ac:spMkLst>
            <pc:docMk/>
            <pc:sldMk cId="429273507" sldId="404"/>
            <ac:spMk id="4" creationId="{C42A2F5F-07BF-47A5-ABAA-F5B2F1969C9D}"/>
          </ac:spMkLst>
        </pc:spChg>
        <pc:spChg chg="add mod">
          <ac:chgData name="Linda Feldman" userId="19db8b015c5a3e2a" providerId="LiveId" clId="{9A1A511C-B9D7-4116-BF7A-4165BA796AC3}" dt="2022-04-06T17:59:49.828" v="15912"/>
          <ac:spMkLst>
            <pc:docMk/>
            <pc:sldMk cId="429273507" sldId="404"/>
            <ac:spMk id="5" creationId="{0F5DA9D8-D8BD-451B-8516-B3DD29B9822E}"/>
          </ac:spMkLst>
        </pc:spChg>
        <pc:spChg chg="del">
          <ac:chgData name="Linda Feldman" userId="19db8b015c5a3e2a" providerId="LiveId" clId="{9A1A511C-B9D7-4116-BF7A-4165BA796AC3}" dt="2022-03-04T20:45:19.511" v="5611" actId="478"/>
          <ac:spMkLst>
            <pc:docMk/>
            <pc:sldMk cId="429273507" sldId="404"/>
            <ac:spMk id="5" creationId="{64C30345-1741-4694-8A7D-D835BD4B62AA}"/>
          </ac:spMkLst>
        </pc:spChg>
      </pc:sldChg>
      <pc:sldChg chg="modSp del mod">
        <pc:chgData name="Linda Feldman" userId="19db8b015c5a3e2a" providerId="LiveId" clId="{9A1A511C-B9D7-4116-BF7A-4165BA796AC3}" dt="2022-03-04T20:35:27.090" v="5122" actId="2696"/>
        <pc:sldMkLst>
          <pc:docMk/>
          <pc:sldMk cId="3947232490" sldId="404"/>
        </pc:sldMkLst>
        <pc:spChg chg="mod">
          <ac:chgData name="Linda Feldman" userId="19db8b015c5a3e2a" providerId="LiveId" clId="{9A1A511C-B9D7-4116-BF7A-4165BA796AC3}" dt="2022-03-03T00:47:57.745" v="3171"/>
          <ac:spMkLst>
            <pc:docMk/>
            <pc:sldMk cId="3947232490" sldId="404"/>
            <ac:spMk id="2" creationId="{A0C7EB98-4036-4399-B222-23F16125AA15}"/>
          </ac:spMkLst>
        </pc:spChg>
        <pc:spChg chg="mod">
          <ac:chgData name="Linda Feldman" userId="19db8b015c5a3e2a" providerId="LiveId" clId="{9A1A511C-B9D7-4116-BF7A-4165BA796AC3}" dt="2022-03-03T00:48:08.687" v="3173" actId="207"/>
          <ac:spMkLst>
            <pc:docMk/>
            <pc:sldMk cId="3947232490" sldId="404"/>
            <ac:spMk id="3" creationId="{5EBFB2C6-F645-4BBB-B58F-6718D58EA118}"/>
          </ac:spMkLst>
        </pc:spChg>
      </pc:sldChg>
      <pc:sldChg chg="addSp delSp modSp mod">
        <pc:chgData name="Linda Feldman" userId="19db8b015c5a3e2a" providerId="LiveId" clId="{9A1A511C-B9D7-4116-BF7A-4165BA796AC3}" dt="2022-04-06T17:59:13.325" v="15902"/>
        <pc:sldMkLst>
          <pc:docMk/>
          <pc:sldMk cId="595723909" sldId="409"/>
        </pc:sldMkLst>
        <pc:spChg chg="del">
          <ac:chgData name="Linda Feldman" userId="19db8b015c5a3e2a" providerId="LiveId" clId="{9A1A511C-B9D7-4116-BF7A-4165BA796AC3}" dt="2022-04-06T17:59:11.455" v="15901" actId="478"/>
          <ac:spMkLst>
            <pc:docMk/>
            <pc:sldMk cId="595723909" sldId="409"/>
            <ac:spMk id="4" creationId="{C42A2F5F-07BF-47A5-ABAA-F5B2F1969C9D}"/>
          </ac:spMkLst>
        </pc:spChg>
        <pc:spChg chg="add mod">
          <ac:chgData name="Linda Feldman" userId="19db8b015c5a3e2a" providerId="LiveId" clId="{9A1A511C-B9D7-4116-BF7A-4165BA796AC3}" dt="2022-04-06T17:59:13.325" v="15902"/>
          <ac:spMkLst>
            <pc:docMk/>
            <pc:sldMk cId="595723909" sldId="409"/>
            <ac:spMk id="6" creationId="{63703C17-FB9F-4241-B005-A3295E922687}"/>
          </ac:spMkLst>
        </pc:spChg>
      </pc:sldChg>
      <pc:sldChg chg="addSp delSp modSp mod">
        <pc:chgData name="Linda Feldman" userId="19db8b015c5a3e2a" providerId="LiveId" clId="{9A1A511C-B9D7-4116-BF7A-4165BA796AC3}" dt="2022-04-06T17:48:45.839" v="15738"/>
        <pc:sldMkLst>
          <pc:docMk/>
          <pc:sldMk cId="3803987665" sldId="410"/>
        </pc:sldMkLst>
        <pc:spChg chg="add mod">
          <ac:chgData name="Linda Feldman" userId="19db8b015c5a3e2a" providerId="LiveId" clId="{9A1A511C-B9D7-4116-BF7A-4165BA796AC3}" dt="2022-04-06T17:48:45.839" v="15738"/>
          <ac:spMkLst>
            <pc:docMk/>
            <pc:sldMk cId="3803987665" sldId="410"/>
            <ac:spMk id="4" creationId="{B8F97B2E-CD92-4804-938F-DC1D5BCF5168}"/>
          </ac:spMkLst>
        </pc:spChg>
        <pc:spChg chg="del mod">
          <ac:chgData name="Linda Feldman" userId="19db8b015c5a3e2a" providerId="LiveId" clId="{9A1A511C-B9D7-4116-BF7A-4165BA796AC3}" dt="2022-04-06T17:48:43.762" v="15737" actId="478"/>
          <ac:spMkLst>
            <pc:docMk/>
            <pc:sldMk cId="3803987665" sldId="410"/>
            <ac:spMk id="6" creationId="{7F8DE44D-C30D-4982-8952-292618B5A2E3}"/>
          </ac:spMkLst>
        </pc:spChg>
      </pc:sldChg>
      <pc:sldChg chg="addSp delSp modSp mod">
        <pc:chgData name="Linda Feldman" userId="19db8b015c5a3e2a" providerId="LiveId" clId="{9A1A511C-B9D7-4116-BF7A-4165BA796AC3}" dt="2022-04-06T17:55:13.764" v="15835"/>
        <pc:sldMkLst>
          <pc:docMk/>
          <pc:sldMk cId="826029330" sldId="411"/>
        </pc:sldMkLst>
        <pc:spChg chg="mod">
          <ac:chgData name="Linda Feldman" userId="19db8b015c5a3e2a" providerId="LiveId" clId="{9A1A511C-B9D7-4116-BF7A-4165BA796AC3}" dt="2022-03-01T22:41:21.583" v="222" actId="403"/>
          <ac:spMkLst>
            <pc:docMk/>
            <pc:sldMk cId="826029330" sldId="411"/>
            <ac:spMk id="4" creationId="{EA213457-C090-4C47-BE9D-2AF991DCD17F}"/>
          </ac:spMkLst>
        </pc:spChg>
        <pc:spChg chg="add mod">
          <ac:chgData name="Linda Feldman" userId="19db8b015c5a3e2a" providerId="LiveId" clId="{9A1A511C-B9D7-4116-BF7A-4165BA796AC3}" dt="2022-04-06T17:55:13.764" v="15835"/>
          <ac:spMkLst>
            <pc:docMk/>
            <pc:sldMk cId="826029330" sldId="411"/>
            <ac:spMk id="5" creationId="{39D637A4-F46F-492F-A752-B8CD577F6C4A}"/>
          </ac:spMkLst>
        </pc:spChg>
        <pc:spChg chg="del">
          <ac:chgData name="Linda Feldman" userId="19db8b015c5a3e2a" providerId="LiveId" clId="{9A1A511C-B9D7-4116-BF7A-4165BA796AC3}" dt="2022-04-06T17:55:11.275" v="15834" actId="478"/>
          <ac:spMkLst>
            <pc:docMk/>
            <pc:sldMk cId="826029330" sldId="411"/>
            <ac:spMk id="6" creationId="{7F8DE44D-C30D-4982-8952-292618B5A2E3}"/>
          </ac:spMkLst>
        </pc:spChg>
      </pc:sldChg>
      <pc:sldChg chg="addSp delSp modSp mod">
        <pc:chgData name="Linda Feldman" userId="19db8b015c5a3e2a" providerId="LiveId" clId="{9A1A511C-B9D7-4116-BF7A-4165BA796AC3}" dt="2022-05-16T13:02:00.527" v="23935" actId="20577"/>
        <pc:sldMkLst>
          <pc:docMk/>
          <pc:sldMk cId="1108570365" sldId="413"/>
        </pc:sldMkLst>
        <pc:spChg chg="mod">
          <ac:chgData name="Linda Feldman" userId="19db8b015c5a3e2a" providerId="LiveId" clId="{9A1A511C-B9D7-4116-BF7A-4165BA796AC3}" dt="2022-03-04T22:05:41.951" v="9344" actId="27636"/>
          <ac:spMkLst>
            <pc:docMk/>
            <pc:sldMk cId="1108570365" sldId="413"/>
            <ac:spMk id="2" creationId="{A81BD763-FADA-4EAA-A027-7CCB0771D946}"/>
          </ac:spMkLst>
        </pc:spChg>
        <pc:spChg chg="mod">
          <ac:chgData name="Linda Feldman" userId="19db8b015c5a3e2a" providerId="LiveId" clId="{9A1A511C-B9D7-4116-BF7A-4165BA796AC3}" dt="2022-05-16T13:02:00.527" v="23935" actId="20577"/>
          <ac:spMkLst>
            <pc:docMk/>
            <pc:sldMk cId="1108570365" sldId="413"/>
            <ac:spMk id="4" creationId="{EA213457-C090-4C47-BE9D-2AF991DCD17F}"/>
          </ac:spMkLst>
        </pc:spChg>
        <pc:spChg chg="add mod">
          <ac:chgData name="Linda Feldman" userId="19db8b015c5a3e2a" providerId="LiveId" clId="{9A1A511C-B9D7-4116-BF7A-4165BA796AC3}" dt="2022-04-06T18:04:07.549" v="15998"/>
          <ac:spMkLst>
            <pc:docMk/>
            <pc:sldMk cId="1108570365" sldId="413"/>
            <ac:spMk id="5" creationId="{B40A165D-AEBC-4464-9450-D22AFDA1A2EB}"/>
          </ac:spMkLst>
        </pc:spChg>
        <pc:spChg chg="del">
          <ac:chgData name="Linda Feldman" userId="19db8b015c5a3e2a" providerId="LiveId" clId="{9A1A511C-B9D7-4116-BF7A-4165BA796AC3}" dt="2022-03-04T22:05:38.482" v="9342" actId="478"/>
          <ac:spMkLst>
            <pc:docMk/>
            <pc:sldMk cId="1108570365" sldId="413"/>
            <ac:spMk id="5" creationId="{F1A96A47-CC56-4FE5-B3D4-D4A9C65F8BC4}"/>
          </ac:spMkLst>
        </pc:spChg>
        <pc:spChg chg="del">
          <ac:chgData name="Linda Feldman" userId="19db8b015c5a3e2a" providerId="LiveId" clId="{9A1A511C-B9D7-4116-BF7A-4165BA796AC3}" dt="2022-04-06T18:04:06.020" v="15997" actId="478"/>
          <ac:spMkLst>
            <pc:docMk/>
            <pc:sldMk cId="1108570365" sldId="413"/>
            <ac:spMk id="6" creationId="{7F8DE44D-C30D-4982-8952-292618B5A2E3}"/>
          </ac:spMkLst>
        </pc:spChg>
      </pc:sldChg>
      <pc:sldChg chg="addSp delSp modSp mod">
        <pc:chgData name="Linda Feldman" userId="19db8b015c5a3e2a" providerId="LiveId" clId="{9A1A511C-B9D7-4116-BF7A-4165BA796AC3}" dt="2022-05-16T13:01:45.644" v="23933" actId="113"/>
        <pc:sldMkLst>
          <pc:docMk/>
          <pc:sldMk cId="2633482314" sldId="414"/>
        </pc:sldMkLst>
        <pc:spChg chg="mod">
          <ac:chgData name="Linda Feldman" userId="19db8b015c5a3e2a" providerId="LiveId" clId="{9A1A511C-B9D7-4116-BF7A-4165BA796AC3}" dt="2022-05-16T13:01:45.644" v="23933" actId="113"/>
          <ac:spMkLst>
            <pc:docMk/>
            <pc:sldMk cId="2633482314" sldId="414"/>
            <ac:spMk id="4" creationId="{EA213457-C090-4C47-BE9D-2AF991DCD17F}"/>
          </ac:spMkLst>
        </pc:spChg>
        <pc:spChg chg="add mod">
          <ac:chgData name="Linda Feldman" userId="19db8b015c5a3e2a" providerId="LiveId" clId="{9A1A511C-B9D7-4116-BF7A-4165BA796AC3}" dt="2022-04-06T18:04:03.203" v="15996"/>
          <ac:spMkLst>
            <pc:docMk/>
            <pc:sldMk cId="2633482314" sldId="414"/>
            <ac:spMk id="5" creationId="{B160D66B-1419-411A-9F9D-3F8AEE63319C}"/>
          </ac:spMkLst>
        </pc:spChg>
        <pc:spChg chg="del">
          <ac:chgData name="Linda Feldman" userId="19db8b015c5a3e2a" providerId="LiveId" clId="{9A1A511C-B9D7-4116-BF7A-4165BA796AC3}" dt="2022-03-04T22:03:23.563" v="9258" actId="478"/>
          <ac:spMkLst>
            <pc:docMk/>
            <pc:sldMk cId="2633482314" sldId="414"/>
            <ac:spMk id="5" creationId="{F3FBC6B1-5481-4EBA-81E0-155F86589037}"/>
          </ac:spMkLst>
        </pc:spChg>
        <pc:spChg chg="del">
          <ac:chgData name="Linda Feldman" userId="19db8b015c5a3e2a" providerId="LiveId" clId="{9A1A511C-B9D7-4116-BF7A-4165BA796AC3}" dt="2022-04-06T18:04:01.454" v="15995" actId="478"/>
          <ac:spMkLst>
            <pc:docMk/>
            <pc:sldMk cId="2633482314" sldId="414"/>
            <ac:spMk id="6" creationId="{7F8DE44D-C30D-4982-8952-292618B5A2E3}"/>
          </ac:spMkLst>
        </pc:spChg>
      </pc:sldChg>
      <pc:sldChg chg="addSp delSp modSp mod">
        <pc:chgData name="Linda Feldman" userId="19db8b015c5a3e2a" providerId="LiveId" clId="{9A1A511C-B9D7-4116-BF7A-4165BA796AC3}" dt="2022-05-16T13:06:09.810" v="24161" actId="15"/>
        <pc:sldMkLst>
          <pc:docMk/>
          <pc:sldMk cId="961252894" sldId="415"/>
        </pc:sldMkLst>
        <pc:spChg chg="mod">
          <ac:chgData name="Linda Feldman" userId="19db8b015c5a3e2a" providerId="LiveId" clId="{9A1A511C-B9D7-4116-BF7A-4165BA796AC3}" dt="2022-03-04T22:09:26.740" v="9364" actId="1076"/>
          <ac:spMkLst>
            <pc:docMk/>
            <pc:sldMk cId="961252894" sldId="415"/>
            <ac:spMk id="2" creationId="{A81BD763-FADA-4EAA-A027-7CCB0771D946}"/>
          </ac:spMkLst>
        </pc:spChg>
        <pc:spChg chg="mod">
          <ac:chgData name="Linda Feldman" userId="19db8b015c5a3e2a" providerId="LiveId" clId="{9A1A511C-B9D7-4116-BF7A-4165BA796AC3}" dt="2022-05-16T13:06:09.810" v="24161" actId="15"/>
          <ac:spMkLst>
            <pc:docMk/>
            <pc:sldMk cId="961252894" sldId="415"/>
            <ac:spMk id="4" creationId="{EA213457-C090-4C47-BE9D-2AF991DCD17F}"/>
          </ac:spMkLst>
        </pc:spChg>
        <pc:spChg chg="del">
          <ac:chgData name="Linda Feldman" userId="19db8b015c5a3e2a" providerId="LiveId" clId="{9A1A511C-B9D7-4116-BF7A-4165BA796AC3}" dt="2022-03-04T22:09:20.814" v="9361" actId="478"/>
          <ac:spMkLst>
            <pc:docMk/>
            <pc:sldMk cId="961252894" sldId="415"/>
            <ac:spMk id="5" creationId="{A9AA744A-8362-43E8-8234-8613AC366997}"/>
          </ac:spMkLst>
        </pc:spChg>
        <pc:spChg chg="add mod">
          <ac:chgData name="Linda Feldman" userId="19db8b015c5a3e2a" providerId="LiveId" clId="{9A1A511C-B9D7-4116-BF7A-4165BA796AC3}" dt="2022-04-06T18:04:20.660" v="16002"/>
          <ac:spMkLst>
            <pc:docMk/>
            <pc:sldMk cId="961252894" sldId="415"/>
            <ac:spMk id="5" creationId="{D0FD7000-F945-44FD-A048-2CC058DE29B5}"/>
          </ac:spMkLst>
        </pc:spChg>
        <pc:spChg chg="del">
          <ac:chgData name="Linda Feldman" userId="19db8b015c5a3e2a" providerId="LiveId" clId="{9A1A511C-B9D7-4116-BF7A-4165BA796AC3}" dt="2022-04-06T18:04:18.556" v="16001" actId="478"/>
          <ac:spMkLst>
            <pc:docMk/>
            <pc:sldMk cId="961252894" sldId="415"/>
            <ac:spMk id="6" creationId="{7F8DE44D-C30D-4982-8952-292618B5A2E3}"/>
          </ac:spMkLst>
        </pc:spChg>
      </pc:sldChg>
      <pc:sldChg chg="addSp delSp modSp mod">
        <pc:chgData name="Linda Feldman" userId="19db8b015c5a3e2a" providerId="LiveId" clId="{9A1A511C-B9D7-4116-BF7A-4165BA796AC3}" dt="2022-05-15T23:21:36.115" v="22050" actId="20577"/>
        <pc:sldMkLst>
          <pc:docMk/>
          <pc:sldMk cId="3478025498" sldId="416"/>
        </pc:sldMkLst>
        <pc:spChg chg="mod">
          <ac:chgData name="Linda Feldman" userId="19db8b015c5a3e2a" providerId="LiveId" clId="{9A1A511C-B9D7-4116-BF7A-4165BA796AC3}" dt="2022-03-04T22:17:38.661" v="10172" actId="14100"/>
          <ac:spMkLst>
            <pc:docMk/>
            <pc:sldMk cId="3478025498" sldId="416"/>
            <ac:spMk id="2" creationId="{A81BD763-FADA-4EAA-A027-7CCB0771D946}"/>
          </ac:spMkLst>
        </pc:spChg>
        <pc:spChg chg="mod">
          <ac:chgData name="Linda Feldman" userId="19db8b015c5a3e2a" providerId="LiveId" clId="{9A1A511C-B9D7-4116-BF7A-4165BA796AC3}" dt="2022-05-15T23:21:36.115" v="22050" actId="20577"/>
          <ac:spMkLst>
            <pc:docMk/>
            <pc:sldMk cId="3478025498" sldId="416"/>
            <ac:spMk id="4" creationId="{EA213457-C090-4C47-BE9D-2AF991DCD17F}"/>
          </ac:spMkLst>
        </pc:spChg>
        <pc:spChg chg="del">
          <ac:chgData name="Linda Feldman" userId="19db8b015c5a3e2a" providerId="LiveId" clId="{9A1A511C-B9D7-4116-BF7A-4165BA796AC3}" dt="2022-03-04T22:17:33.852" v="10170" actId="478"/>
          <ac:spMkLst>
            <pc:docMk/>
            <pc:sldMk cId="3478025498" sldId="416"/>
            <ac:spMk id="5" creationId="{92E8CD2C-685E-4786-9653-E869D4FFF1EA}"/>
          </ac:spMkLst>
        </pc:spChg>
        <pc:spChg chg="add mod">
          <ac:chgData name="Linda Feldman" userId="19db8b015c5a3e2a" providerId="LiveId" clId="{9A1A511C-B9D7-4116-BF7A-4165BA796AC3}" dt="2022-04-06T18:04:34.347" v="16008"/>
          <ac:spMkLst>
            <pc:docMk/>
            <pc:sldMk cId="3478025498" sldId="416"/>
            <ac:spMk id="5" creationId="{FC3D6318-F076-456F-ACCA-E4B1C263C679}"/>
          </ac:spMkLst>
        </pc:spChg>
        <pc:spChg chg="del">
          <ac:chgData name="Linda Feldman" userId="19db8b015c5a3e2a" providerId="LiveId" clId="{9A1A511C-B9D7-4116-BF7A-4165BA796AC3}" dt="2022-04-06T18:04:32.875" v="16007" actId="478"/>
          <ac:spMkLst>
            <pc:docMk/>
            <pc:sldMk cId="3478025498" sldId="416"/>
            <ac:spMk id="6" creationId="{7F8DE44D-C30D-4982-8952-292618B5A2E3}"/>
          </ac:spMkLst>
        </pc:spChg>
      </pc:sldChg>
      <pc:sldChg chg="addSp delSp modSp mod">
        <pc:chgData name="Linda Feldman" userId="19db8b015c5a3e2a" providerId="LiveId" clId="{9A1A511C-B9D7-4116-BF7A-4165BA796AC3}" dt="2022-05-16T13:06:42.779" v="24165" actId="27636"/>
        <pc:sldMkLst>
          <pc:docMk/>
          <pc:sldMk cId="2167879872" sldId="417"/>
        </pc:sldMkLst>
        <pc:spChg chg="mod">
          <ac:chgData name="Linda Feldman" userId="19db8b015c5a3e2a" providerId="LiveId" clId="{9A1A511C-B9D7-4116-BF7A-4165BA796AC3}" dt="2022-05-16T13:06:42.779" v="24165" actId="27636"/>
          <ac:spMkLst>
            <pc:docMk/>
            <pc:sldMk cId="2167879872" sldId="417"/>
            <ac:spMk id="4" creationId="{EA213457-C090-4C47-BE9D-2AF991DCD17F}"/>
          </ac:spMkLst>
        </pc:spChg>
        <pc:spChg chg="add mod">
          <ac:chgData name="Linda Feldman" userId="19db8b015c5a3e2a" providerId="LiveId" clId="{9A1A511C-B9D7-4116-BF7A-4165BA796AC3}" dt="2022-04-06T18:04:30.532" v="16006"/>
          <ac:spMkLst>
            <pc:docMk/>
            <pc:sldMk cId="2167879872" sldId="417"/>
            <ac:spMk id="5" creationId="{998A1686-2AD2-4B14-A70F-245C1989CACD}"/>
          </ac:spMkLst>
        </pc:spChg>
        <pc:spChg chg="del">
          <ac:chgData name="Linda Feldman" userId="19db8b015c5a3e2a" providerId="LiveId" clId="{9A1A511C-B9D7-4116-BF7A-4165BA796AC3}" dt="2022-03-04T22:15:06.805" v="10037" actId="478"/>
          <ac:spMkLst>
            <pc:docMk/>
            <pc:sldMk cId="2167879872" sldId="417"/>
            <ac:spMk id="5" creationId="{F9E8552C-72D5-4E3D-B479-3FEA215ECCA3}"/>
          </ac:spMkLst>
        </pc:spChg>
        <pc:spChg chg="del">
          <ac:chgData name="Linda Feldman" userId="19db8b015c5a3e2a" providerId="LiveId" clId="{9A1A511C-B9D7-4116-BF7A-4165BA796AC3}" dt="2022-04-06T18:04:28.779" v="16005" actId="478"/>
          <ac:spMkLst>
            <pc:docMk/>
            <pc:sldMk cId="2167879872" sldId="417"/>
            <ac:spMk id="6" creationId="{7F8DE44D-C30D-4982-8952-292618B5A2E3}"/>
          </ac:spMkLst>
        </pc:spChg>
      </pc:sldChg>
      <pc:sldChg chg="addSp delSp modSp mod">
        <pc:chgData name="Linda Feldman" userId="19db8b015c5a3e2a" providerId="LiveId" clId="{9A1A511C-B9D7-4116-BF7A-4165BA796AC3}" dt="2022-05-15T23:20:28.391" v="22009" actId="20578"/>
        <pc:sldMkLst>
          <pc:docMk/>
          <pc:sldMk cId="1106972051" sldId="418"/>
        </pc:sldMkLst>
        <pc:spChg chg="mod">
          <ac:chgData name="Linda Feldman" userId="19db8b015c5a3e2a" providerId="LiveId" clId="{9A1A511C-B9D7-4116-BF7A-4165BA796AC3}" dt="2022-03-04T22:10:18.303" v="9426" actId="14100"/>
          <ac:spMkLst>
            <pc:docMk/>
            <pc:sldMk cId="1106972051" sldId="418"/>
            <ac:spMk id="2" creationId="{A81BD763-FADA-4EAA-A027-7CCB0771D946}"/>
          </ac:spMkLst>
        </pc:spChg>
        <pc:spChg chg="mod">
          <ac:chgData name="Linda Feldman" userId="19db8b015c5a3e2a" providerId="LiveId" clId="{9A1A511C-B9D7-4116-BF7A-4165BA796AC3}" dt="2022-05-15T23:20:28.391" v="22009" actId="20578"/>
          <ac:spMkLst>
            <pc:docMk/>
            <pc:sldMk cId="1106972051" sldId="418"/>
            <ac:spMk id="4" creationId="{EA213457-C090-4C47-BE9D-2AF991DCD17F}"/>
          </ac:spMkLst>
        </pc:spChg>
        <pc:spChg chg="add mod">
          <ac:chgData name="Linda Feldman" userId="19db8b015c5a3e2a" providerId="LiveId" clId="{9A1A511C-B9D7-4116-BF7A-4165BA796AC3}" dt="2022-04-06T18:04:26.172" v="16004"/>
          <ac:spMkLst>
            <pc:docMk/>
            <pc:sldMk cId="1106972051" sldId="418"/>
            <ac:spMk id="5" creationId="{7ABFFF7E-FE29-40E5-9E91-8B609F91FE07}"/>
          </ac:spMkLst>
        </pc:spChg>
        <pc:spChg chg="del">
          <ac:chgData name="Linda Feldman" userId="19db8b015c5a3e2a" providerId="LiveId" clId="{9A1A511C-B9D7-4116-BF7A-4165BA796AC3}" dt="2022-03-04T22:13:39.012" v="9963" actId="478"/>
          <ac:spMkLst>
            <pc:docMk/>
            <pc:sldMk cId="1106972051" sldId="418"/>
            <ac:spMk id="5" creationId="{F8D79A88-EFDF-4634-A41C-B2C4D6D3D622}"/>
          </ac:spMkLst>
        </pc:spChg>
        <pc:spChg chg="del">
          <ac:chgData name="Linda Feldman" userId="19db8b015c5a3e2a" providerId="LiveId" clId="{9A1A511C-B9D7-4116-BF7A-4165BA796AC3}" dt="2022-04-06T18:04:24.737" v="16003" actId="478"/>
          <ac:spMkLst>
            <pc:docMk/>
            <pc:sldMk cId="1106972051" sldId="418"/>
            <ac:spMk id="6" creationId="{7F8DE44D-C30D-4982-8952-292618B5A2E3}"/>
          </ac:spMkLst>
        </pc:spChg>
      </pc:sldChg>
      <pc:sldChg chg="addSp delSp modSp mod">
        <pc:chgData name="Linda Feldman" userId="19db8b015c5a3e2a" providerId="LiveId" clId="{9A1A511C-B9D7-4116-BF7A-4165BA796AC3}" dt="2022-04-06T18:04:45.043" v="16012"/>
        <pc:sldMkLst>
          <pc:docMk/>
          <pc:sldMk cId="2035528187" sldId="420"/>
        </pc:sldMkLst>
        <pc:spChg chg="mod">
          <ac:chgData name="Linda Feldman" userId="19db8b015c5a3e2a" providerId="LiveId" clId="{9A1A511C-B9D7-4116-BF7A-4165BA796AC3}" dt="2022-03-04T22:24:05.946" v="10909" actId="20577"/>
          <ac:spMkLst>
            <pc:docMk/>
            <pc:sldMk cId="2035528187" sldId="420"/>
            <ac:spMk id="4" creationId="{EA213457-C090-4C47-BE9D-2AF991DCD17F}"/>
          </ac:spMkLst>
        </pc:spChg>
        <pc:spChg chg="del">
          <ac:chgData name="Linda Feldman" userId="19db8b015c5a3e2a" providerId="LiveId" clId="{9A1A511C-B9D7-4116-BF7A-4165BA796AC3}" dt="2022-03-04T22:24:12.030" v="10910" actId="478"/>
          <ac:spMkLst>
            <pc:docMk/>
            <pc:sldMk cId="2035528187" sldId="420"/>
            <ac:spMk id="5" creationId="{76DD7D7D-5B24-4CED-86CA-F4C79CD50D87}"/>
          </ac:spMkLst>
        </pc:spChg>
        <pc:spChg chg="add mod">
          <ac:chgData name="Linda Feldman" userId="19db8b015c5a3e2a" providerId="LiveId" clId="{9A1A511C-B9D7-4116-BF7A-4165BA796AC3}" dt="2022-04-06T18:04:45.043" v="16012"/>
          <ac:spMkLst>
            <pc:docMk/>
            <pc:sldMk cId="2035528187" sldId="420"/>
            <ac:spMk id="5" creationId="{E3561662-B456-4D95-91F3-BEFC18A786FD}"/>
          </ac:spMkLst>
        </pc:spChg>
        <pc:spChg chg="del">
          <ac:chgData name="Linda Feldman" userId="19db8b015c5a3e2a" providerId="LiveId" clId="{9A1A511C-B9D7-4116-BF7A-4165BA796AC3}" dt="2022-04-06T18:04:43.453" v="16011" actId="478"/>
          <ac:spMkLst>
            <pc:docMk/>
            <pc:sldMk cId="2035528187" sldId="420"/>
            <ac:spMk id="6" creationId="{7F8DE44D-C30D-4982-8952-292618B5A2E3}"/>
          </ac:spMkLst>
        </pc:spChg>
      </pc:sldChg>
      <pc:sldChg chg="addSp delSp modSp mod">
        <pc:chgData name="Linda Feldman" userId="19db8b015c5a3e2a" providerId="LiveId" clId="{9A1A511C-B9D7-4116-BF7A-4165BA796AC3}" dt="2022-05-15T23:22:49.155" v="22121" actId="20577"/>
        <pc:sldMkLst>
          <pc:docMk/>
          <pc:sldMk cId="3125397521" sldId="421"/>
        </pc:sldMkLst>
        <pc:spChg chg="mod">
          <ac:chgData name="Linda Feldman" userId="19db8b015c5a3e2a" providerId="LiveId" clId="{9A1A511C-B9D7-4116-BF7A-4165BA796AC3}" dt="2022-05-15T23:22:49.155" v="22121" actId="20577"/>
          <ac:spMkLst>
            <pc:docMk/>
            <pc:sldMk cId="3125397521" sldId="421"/>
            <ac:spMk id="4" creationId="{EA213457-C090-4C47-BE9D-2AF991DCD17F}"/>
          </ac:spMkLst>
        </pc:spChg>
        <pc:spChg chg="del">
          <ac:chgData name="Linda Feldman" userId="19db8b015c5a3e2a" providerId="LiveId" clId="{9A1A511C-B9D7-4116-BF7A-4165BA796AC3}" dt="2022-03-04T22:21:08.782" v="10803" actId="478"/>
          <ac:spMkLst>
            <pc:docMk/>
            <pc:sldMk cId="3125397521" sldId="421"/>
            <ac:spMk id="5" creationId="{090479A1-F1F2-4530-AB41-7A6D88E25411}"/>
          </ac:spMkLst>
        </pc:spChg>
        <pc:spChg chg="add mod">
          <ac:chgData name="Linda Feldman" userId="19db8b015c5a3e2a" providerId="LiveId" clId="{9A1A511C-B9D7-4116-BF7A-4165BA796AC3}" dt="2022-04-06T18:04:39.323" v="16010"/>
          <ac:spMkLst>
            <pc:docMk/>
            <pc:sldMk cId="3125397521" sldId="421"/>
            <ac:spMk id="5" creationId="{A7C4186A-6714-4681-9FE4-F989BFB2AF7F}"/>
          </ac:spMkLst>
        </pc:spChg>
        <pc:spChg chg="del">
          <ac:chgData name="Linda Feldman" userId="19db8b015c5a3e2a" providerId="LiveId" clId="{9A1A511C-B9D7-4116-BF7A-4165BA796AC3}" dt="2022-04-06T18:04:37.597" v="16009" actId="478"/>
          <ac:spMkLst>
            <pc:docMk/>
            <pc:sldMk cId="3125397521" sldId="421"/>
            <ac:spMk id="6" creationId="{7F8DE44D-C30D-4982-8952-292618B5A2E3}"/>
          </ac:spMkLst>
        </pc:spChg>
      </pc:sldChg>
      <pc:sldChg chg="addSp delSp modSp mod">
        <pc:chgData name="Linda Feldman" userId="19db8b015c5a3e2a" providerId="LiveId" clId="{9A1A511C-B9D7-4116-BF7A-4165BA796AC3}" dt="2022-05-16T13:07:05.978" v="24167" actId="12"/>
        <pc:sldMkLst>
          <pc:docMk/>
          <pc:sldMk cId="2215152062" sldId="422"/>
        </pc:sldMkLst>
        <pc:spChg chg="mod">
          <ac:chgData name="Linda Feldman" userId="19db8b015c5a3e2a" providerId="LiveId" clId="{9A1A511C-B9D7-4116-BF7A-4165BA796AC3}" dt="2022-03-04T22:30:41.924" v="11168" actId="14100"/>
          <ac:spMkLst>
            <pc:docMk/>
            <pc:sldMk cId="2215152062" sldId="422"/>
            <ac:spMk id="2" creationId="{A81BD763-FADA-4EAA-A027-7CCB0771D946}"/>
          </ac:spMkLst>
        </pc:spChg>
        <pc:spChg chg="mod">
          <ac:chgData name="Linda Feldman" userId="19db8b015c5a3e2a" providerId="LiveId" clId="{9A1A511C-B9D7-4116-BF7A-4165BA796AC3}" dt="2022-05-16T13:07:05.978" v="24167" actId="12"/>
          <ac:spMkLst>
            <pc:docMk/>
            <pc:sldMk cId="2215152062" sldId="422"/>
            <ac:spMk id="4" creationId="{EA213457-C090-4C47-BE9D-2AF991DCD17F}"/>
          </ac:spMkLst>
        </pc:spChg>
        <pc:spChg chg="del">
          <ac:chgData name="Linda Feldman" userId="19db8b015c5a3e2a" providerId="LiveId" clId="{9A1A511C-B9D7-4116-BF7A-4165BA796AC3}" dt="2022-03-04T22:30:38.331" v="11167" actId="478"/>
          <ac:spMkLst>
            <pc:docMk/>
            <pc:sldMk cId="2215152062" sldId="422"/>
            <ac:spMk id="5" creationId="{159FEB07-796D-4235-B896-B7D11706C342}"/>
          </ac:spMkLst>
        </pc:spChg>
        <pc:spChg chg="add mod">
          <ac:chgData name="Linda Feldman" userId="19db8b015c5a3e2a" providerId="LiveId" clId="{9A1A511C-B9D7-4116-BF7A-4165BA796AC3}" dt="2022-04-06T18:04:49.475" v="16014"/>
          <ac:spMkLst>
            <pc:docMk/>
            <pc:sldMk cId="2215152062" sldId="422"/>
            <ac:spMk id="5" creationId="{96FF7BEA-BEE9-4902-9CF7-C40AC1576DC3}"/>
          </ac:spMkLst>
        </pc:spChg>
        <pc:spChg chg="del">
          <ac:chgData name="Linda Feldman" userId="19db8b015c5a3e2a" providerId="LiveId" clId="{9A1A511C-B9D7-4116-BF7A-4165BA796AC3}" dt="2022-04-06T18:04:47.723" v="16013" actId="478"/>
          <ac:spMkLst>
            <pc:docMk/>
            <pc:sldMk cId="2215152062" sldId="422"/>
            <ac:spMk id="6" creationId="{7F8DE44D-C30D-4982-8952-292618B5A2E3}"/>
          </ac:spMkLst>
        </pc:spChg>
      </pc:sldChg>
      <pc:sldChg chg="addSp delSp modSp mod">
        <pc:chgData name="Linda Feldman" userId="19db8b015c5a3e2a" providerId="LiveId" clId="{9A1A511C-B9D7-4116-BF7A-4165BA796AC3}" dt="2022-05-15T23:25:39.891" v="22382" actId="20577"/>
        <pc:sldMkLst>
          <pc:docMk/>
          <pc:sldMk cId="1914191669" sldId="423"/>
        </pc:sldMkLst>
        <pc:spChg chg="mod">
          <ac:chgData name="Linda Feldman" userId="19db8b015c5a3e2a" providerId="LiveId" clId="{9A1A511C-B9D7-4116-BF7A-4165BA796AC3}" dt="2022-05-15T23:25:39.891" v="22382" actId="20577"/>
          <ac:spMkLst>
            <pc:docMk/>
            <pc:sldMk cId="1914191669" sldId="423"/>
            <ac:spMk id="4" creationId="{EA213457-C090-4C47-BE9D-2AF991DCD17F}"/>
          </ac:spMkLst>
        </pc:spChg>
        <pc:spChg chg="del">
          <ac:chgData name="Linda Feldman" userId="19db8b015c5a3e2a" providerId="LiveId" clId="{9A1A511C-B9D7-4116-BF7A-4165BA796AC3}" dt="2022-03-04T22:35:04.011" v="11417" actId="478"/>
          <ac:spMkLst>
            <pc:docMk/>
            <pc:sldMk cId="1914191669" sldId="423"/>
            <ac:spMk id="5" creationId="{2AC6B612-2223-4F07-9F42-EA076A2CDE5C}"/>
          </ac:spMkLst>
        </pc:spChg>
        <pc:spChg chg="add mod">
          <ac:chgData name="Linda Feldman" userId="19db8b015c5a3e2a" providerId="LiveId" clId="{9A1A511C-B9D7-4116-BF7A-4165BA796AC3}" dt="2022-04-06T18:04:56.659" v="16016"/>
          <ac:spMkLst>
            <pc:docMk/>
            <pc:sldMk cId="1914191669" sldId="423"/>
            <ac:spMk id="5" creationId="{EEE33DE0-62D7-48D4-8745-B4D932660752}"/>
          </ac:spMkLst>
        </pc:spChg>
        <pc:spChg chg="del">
          <ac:chgData name="Linda Feldman" userId="19db8b015c5a3e2a" providerId="LiveId" clId="{9A1A511C-B9D7-4116-BF7A-4165BA796AC3}" dt="2022-04-06T18:04:54.419" v="16015" actId="478"/>
          <ac:spMkLst>
            <pc:docMk/>
            <pc:sldMk cId="1914191669" sldId="423"/>
            <ac:spMk id="6" creationId="{7F8DE44D-C30D-4982-8952-292618B5A2E3}"/>
          </ac:spMkLst>
        </pc:spChg>
      </pc:sldChg>
      <pc:sldChg chg="addSp delSp modSp mod">
        <pc:chgData name="Linda Feldman" userId="19db8b015c5a3e2a" providerId="LiveId" clId="{9A1A511C-B9D7-4116-BF7A-4165BA796AC3}" dt="2022-04-06T17:53:18.764" v="15801"/>
        <pc:sldMkLst>
          <pc:docMk/>
          <pc:sldMk cId="4044909707" sldId="427"/>
        </pc:sldMkLst>
        <pc:spChg chg="mod">
          <ac:chgData name="Linda Feldman" userId="19db8b015c5a3e2a" providerId="LiveId" clId="{9A1A511C-B9D7-4116-BF7A-4165BA796AC3}" dt="2022-03-10T00:55:55.994" v="14849" actId="27636"/>
          <ac:spMkLst>
            <pc:docMk/>
            <pc:sldMk cId="4044909707" sldId="427"/>
            <ac:spMk id="4" creationId="{EA213457-C090-4C47-BE9D-2AF991DCD17F}"/>
          </ac:spMkLst>
        </pc:spChg>
        <pc:spChg chg="add mod">
          <ac:chgData name="Linda Feldman" userId="19db8b015c5a3e2a" providerId="LiveId" clId="{9A1A511C-B9D7-4116-BF7A-4165BA796AC3}" dt="2022-04-06T17:53:18.764" v="15801"/>
          <ac:spMkLst>
            <pc:docMk/>
            <pc:sldMk cId="4044909707" sldId="427"/>
            <ac:spMk id="5" creationId="{D5A7048C-1CEF-4B85-86F7-9107F67CEAE7}"/>
          </ac:spMkLst>
        </pc:spChg>
        <pc:spChg chg="del">
          <ac:chgData name="Linda Feldman" userId="19db8b015c5a3e2a" providerId="LiveId" clId="{9A1A511C-B9D7-4116-BF7A-4165BA796AC3}" dt="2022-04-06T17:53:16.842" v="15800" actId="478"/>
          <ac:spMkLst>
            <pc:docMk/>
            <pc:sldMk cId="4044909707" sldId="427"/>
            <ac:spMk id="6" creationId="{7F8DE44D-C30D-4982-8952-292618B5A2E3}"/>
          </ac:spMkLst>
        </pc:spChg>
      </pc:sldChg>
      <pc:sldChg chg="addSp delSp modSp del mod">
        <pc:chgData name="Linda Feldman" userId="19db8b015c5a3e2a" providerId="LiveId" clId="{9A1A511C-B9D7-4116-BF7A-4165BA796AC3}" dt="2022-03-01T22:39:51.497" v="217" actId="47"/>
        <pc:sldMkLst>
          <pc:docMk/>
          <pc:sldMk cId="1364196470" sldId="430"/>
        </pc:sldMkLst>
        <pc:spChg chg="mod">
          <ac:chgData name="Linda Feldman" userId="19db8b015c5a3e2a" providerId="LiveId" clId="{9A1A511C-B9D7-4116-BF7A-4165BA796AC3}" dt="2022-03-01T22:39:21.679" v="194" actId="21"/>
          <ac:spMkLst>
            <pc:docMk/>
            <pc:sldMk cId="1364196470" sldId="430"/>
            <ac:spMk id="2" creationId="{A81BD763-FADA-4EAA-A027-7CCB0771D946}"/>
          </ac:spMkLst>
        </pc:spChg>
        <pc:spChg chg="add mod">
          <ac:chgData name="Linda Feldman" userId="19db8b015c5a3e2a" providerId="LiveId" clId="{9A1A511C-B9D7-4116-BF7A-4165BA796AC3}" dt="2022-03-01T22:38:44.311" v="190" actId="478"/>
          <ac:spMkLst>
            <pc:docMk/>
            <pc:sldMk cId="1364196470" sldId="430"/>
            <ac:spMk id="3" creationId="{1E1414BD-9839-4E52-8988-4D956C573E89}"/>
          </ac:spMkLst>
        </pc:spChg>
        <pc:picChg chg="del">
          <ac:chgData name="Linda Feldman" userId="19db8b015c5a3e2a" providerId="LiveId" clId="{9A1A511C-B9D7-4116-BF7A-4165BA796AC3}" dt="2022-03-01T22:38:44.311" v="190" actId="478"/>
          <ac:picMkLst>
            <pc:docMk/>
            <pc:sldMk cId="1364196470" sldId="430"/>
            <ac:picMk id="4098" creationId="{7F855381-E972-42CF-9222-5468717BC65F}"/>
          </ac:picMkLst>
        </pc:picChg>
      </pc:sldChg>
      <pc:sldChg chg="addSp delSp modSp mod">
        <pc:chgData name="Linda Feldman" userId="19db8b015c5a3e2a" providerId="LiveId" clId="{9A1A511C-B9D7-4116-BF7A-4165BA796AC3}" dt="2022-04-06T17:56:41.572" v="15864"/>
        <pc:sldMkLst>
          <pc:docMk/>
          <pc:sldMk cId="2178852795" sldId="432"/>
        </pc:sldMkLst>
        <pc:spChg chg="add mod">
          <ac:chgData name="Linda Feldman" userId="19db8b015c5a3e2a" providerId="LiveId" clId="{9A1A511C-B9D7-4116-BF7A-4165BA796AC3}" dt="2022-04-06T17:56:41.572" v="15864"/>
          <ac:spMkLst>
            <pc:docMk/>
            <pc:sldMk cId="2178852795" sldId="432"/>
            <ac:spMk id="5" creationId="{C45D9685-B4DD-4227-9CC6-5ED4AAF86475}"/>
          </ac:spMkLst>
        </pc:spChg>
        <pc:spChg chg="del">
          <ac:chgData name="Linda Feldman" userId="19db8b015c5a3e2a" providerId="LiveId" clId="{9A1A511C-B9D7-4116-BF7A-4165BA796AC3}" dt="2022-04-06T17:56:39.028" v="15863" actId="478"/>
          <ac:spMkLst>
            <pc:docMk/>
            <pc:sldMk cId="2178852795" sldId="432"/>
            <ac:spMk id="6" creationId="{7F8DE44D-C30D-4982-8952-292618B5A2E3}"/>
          </ac:spMkLst>
        </pc:spChg>
      </pc:sldChg>
      <pc:sldChg chg="addSp delSp modSp mod">
        <pc:chgData name="Linda Feldman" userId="19db8b015c5a3e2a" providerId="LiveId" clId="{9A1A511C-B9D7-4116-BF7A-4165BA796AC3}" dt="2022-04-06T17:58:51.086" v="15896"/>
        <pc:sldMkLst>
          <pc:docMk/>
          <pc:sldMk cId="3437118878" sldId="433"/>
        </pc:sldMkLst>
        <pc:spChg chg="del">
          <ac:chgData name="Linda Feldman" userId="19db8b015c5a3e2a" providerId="LiveId" clId="{9A1A511C-B9D7-4116-BF7A-4165BA796AC3}" dt="2022-04-06T17:58:49.454" v="15895" actId="478"/>
          <ac:spMkLst>
            <pc:docMk/>
            <pc:sldMk cId="3437118878" sldId="433"/>
            <ac:spMk id="6" creationId="{7F8DE44D-C30D-4982-8952-292618B5A2E3}"/>
          </ac:spMkLst>
        </pc:spChg>
        <pc:spChg chg="add mod">
          <ac:chgData name="Linda Feldman" userId="19db8b015c5a3e2a" providerId="LiveId" clId="{9A1A511C-B9D7-4116-BF7A-4165BA796AC3}" dt="2022-04-06T17:58:51.086" v="15896"/>
          <ac:spMkLst>
            <pc:docMk/>
            <pc:sldMk cId="3437118878" sldId="433"/>
            <ac:spMk id="8" creationId="{D048CEE6-AC62-486A-A46E-4805CBF8BA91}"/>
          </ac:spMkLst>
        </pc:spChg>
      </pc:sldChg>
      <pc:sldChg chg="addSp delSp modSp mod">
        <pc:chgData name="Linda Feldman" userId="19db8b015c5a3e2a" providerId="LiveId" clId="{9A1A511C-B9D7-4116-BF7A-4165BA796AC3}" dt="2022-04-06T17:53:38.542" v="15807"/>
        <pc:sldMkLst>
          <pc:docMk/>
          <pc:sldMk cId="243456433" sldId="434"/>
        </pc:sldMkLst>
        <pc:spChg chg="del">
          <ac:chgData name="Linda Feldman" userId="19db8b015c5a3e2a" providerId="LiveId" clId="{9A1A511C-B9D7-4116-BF7A-4165BA796AC3}" dt="2022-04-06T17:53:36.462" v="15806" actId="478"/>
          <ac:spMkLst>
            <pc:docMk/>
            <pc:sldMk cId="243456433" sldId="434"/>
            <ac:spMk id="6" creationId="{7F8DE44D-C30D-4982-8952-292618B5A2E3}"/>
          </ac:spMkLst>
        </pc:spChg>
        <pc:spChg chg="add mod">
          <ac:chgData name="Linda Feldman" userId="19db8b015c5a3e2a" providerId="LiveId" clId="{9A1A511C-B9D7-4116-BF7A-4165BA796AC3}" dt="2022-04-06T17:53:38.542" v="15807"/>
          <ac:spMkLst>
            <pc:docMk/>
            <pc:sldMk cId="243456433" sldId="434"/>
            <ac:spMk id="7" creationId="{FF9EC0B9-98AF-4BB3-9873-449957BA5E68}"/>
          </ac:spMkLst>
        </pc:spChg>
      </pc:sldChg>
      <pc:sldChg chg="addSp delSp modSp mod">
        <pc:chgData name="Linda Feldman" userId="19db8b015c5a3e2a" providerId="LiveId" clId="{9A1A511C-B9D7-4116-BF7A-4165BA796AC3}" dt="2022-04-06T18:24:35.781" v="16062" actId="15"/>
        <pc:sldMkLst>
          <pc:docMk/>
          <pc:sldMk cId="2057242515" sldId="435"/>
        </pc:sldMkLst>
        <pc:spChg chg="mod">
          <ac:chgData name="Linda Feldman" userId="19db8b015c5a3e2a" providerId="LiveId" clId="{9A1A511C-B9D7-4116-BF7A-4165BA796AC3}" dt="2022-04-06T18:24:06.007" v="16059" actId="1076"/>
          <ac:spMkLst>
            <pc:docMk/>
            <pc:sldMk cId="2057242515" sldId="435"/>
            <ac:spMk id="3" creationId="{9AE7DE1E-DA08-4B7D-9EB8-3BA364201AEE}"/>
          </ac:spMkLst>
        </pc:spChg>
        <pc:spChg chg="mod">
          <ac:chgData name="Linda Feldman" userId="19db8b015c5a3e2a" providerId="LiveId" clId="{9A1A511C-B9D7-4116-BF7A-4165BA796AC3}" dt="2022-04-06T18:24:35.781" v="16062" actId="15"/>
          <ac:spMkLst>
            <pc:docMk/>
            <pc:sldMk cId="2057242515" sldId="435"/>
            <ac:spMk id="4" creationId="{EA213457-C090-4C47-BE9D-2AF991DCD17F}"/>
          </ac:spMkLst>
        </pc:spChg>
        <pc:spChg chg="del">
          <ac:chgData name="Linda Feldman" userId="19db8b015c5a3e2a" providerId="LiveId" clId="{9A1A511C-B9D7-4116-BF7A-4165BA796AC3}" dt="2022-04-06T17:53:30.921" v="15804" actId="478"/>
          <ac:spMkLst>
            <pc:docMk/>
            <pc:sldMk cId="2057242515" sldId="435"/>
            <ac:spMk id="6" creationId="{7F8DE44D-C30D-4982-8952-292618B5A2E3}"/>
          </ac:spMkLst>
        </pc:spChg>
        <pc:spChg chg="add mod">
          <ac:chgData name="Linda Feldman" userId="19db8b015c5a3e2a" providerId="LiveId" clId="{9A1A511C-B9D7-4116-BF7A-4165BA796AC3}" dt="2022-04-06T17:53:32.814" v="15805"/>
          <ac:spMkLst>
            <pc:docMk/>
            <pc:sldMk cId="2057242515" sldId="435"/>
            <ac:spMk id="7" creationId="{23FC7E32-4A68-4793-8843-25DA0CC48151}"/>
          </ac:spMkLst>
        </pc:spChg>
      </pc:sldChg>
      <pc:sldChg chg="modSp mod">
        <pc:chgData name="Linda Feldman" userId="19db8b015c5a3e2a" providerId="LiveId" clId="{9A1A511C-B9D7-4116-BF7A-4165BA796AC3}" dt="2022-03-21T21:55:49.756" v="15450" actId="20577"/>
        <pc:sldMkLst>
          <pc:docMk/>
          <pc:sldMk cId="721038757" sldId="438"/>
        </pc:sldMkLst>
        <pc:spChg chg="mod">
          <ac:chgData name="Linda Feldman" userId="19db8b015c5a3e2a" providerId="LiveId" clId="{9A1A511C-B9D7-4116-BF7A-4165BA796AC3}" dt="2022-03-21T21:55:49.756" v="15450" actId="20577"/>
          <ac:spMkLst>
            <pc:docMk/>
            <pc:sldMk cId="721038757" sldId="438"/>
            <ac:spMk id="2" creationId="{31BB8085-1FFF-44DD-A144-D794D923CF00}"/>
          </ac:spMkLst>
        </pc:spChg>
      </pc:sldChg>
      <pc:sldChg chg="addSp delSp modSp mod ord">
        <pc:chgData name="Linda Feldman" userId="19db8b015c5a3e2a" providerId="LiveId" clId="{9A1A511C-B9D7-4116-BF7A-4165BA796AC3}" dt="2022-04-27T15:09:22.215" v="19054" actId="1076"/>
        <pc:sldMkLst>
          <pc:docMk/>
          <pc:sldMk cId="1181769984" sldId="443"/>
        </pc:sldMkLst>
        <pc:spChg chg="mod">
          <ac:chgData name="Linda Feldman" userId="19db8b015c5a3e2a" providerId="LiveId" clId="{9A1A511C-B9D7-4116-BF7A-4165BA796AC3}" dt="2022-04-27T15:08:57.922" v="19049" actId="120"/>
          <ac:spMkLst>
            <pc:docMk/>
            <pc:sldMk cId="1181769984" sldId="443"/>
            <ac:spMk id="4" creationId="{EA213457-C090-4C47-BE9D-2AF991DCD17F}"/>
          </ac:spMkLst>
        </pc:spChg>
        <pc:spChg chg="add mod">
          <ac:chgData name="Linda Feldman" userId="19db8b015c5a3e2a" providerId="LiveId" clId="{9A1A511C-B9D7-4116-BF7A-4165BA796AC3}" dt="2022-04-06T17:59:01.378" v="15900"/>
          <ac:spMkLst>
            <pc:docMk/>
            <pc:sldMk cId="1181769984" sldId="443"/>
            <ac:spMk id="5" creationId="{72EF2B75-E542-4CCA-9799-90D58848F1BB}"/>
          </ac:spMkLst>
        </pc:spChg>
        <pc:spChg chg="del">
          <ac:chgData name="Linda Feldman" userId="19db8b015c5a3e2a" providerId="LiveId" clId="{9A1A511C-B9D7-4116-BF7A-4165BA796AC3}" dt="2022-04-06T17:58:59.344" v="15899" actId="478"/>
          <ac:spMkLst>
            <pc:docMk/>
            <pc:sldMk cId="1181769984" sldId="443"/>
            <ac:spMk id="6" creationId="{7F8DE44D-C30D-4982-8952-292618B5A2E3}"/>
          </ac:spMkLst>
        </pc:spChg>
        <pc:picChg chg="add mod">
          <ac:chgData name="Linda Feldman" userId="19db8b015c5a3e2a" providerId="LiveId" clId="{9A1A511C-B9D7-4116-BF7A-4165BA796AC3}" dt="2022-04-27T15:09:22.215" v="19054" actId="1076"/>
          <ac:picMkLst>
            <pc:docMk/>
            <pc:sldMk cId="1181769984" sldId="443"/>
            <ac:picMk id="6" creationId="{C154C680-D531-4989-A7FF-AD05421E94D1}"/>
          </ac:picMkLst>
        </pc:picChg>
      </pc:sldChg>
      <pc:sldChg chg="addSp delSp modSp mod">
        <pc:chgData name="Linda Feldman" userId="19db8b015c5a3e2a" providerId="LiveId" clId="{9A1A511C-B9D7-4116-BF7A-4165BA796AC3}" dt="2022-04-06T17:49:38.995" v="15752"/>
        <pc:sldMkLst>
          <pc:docMk/>
          <pc:sldMk cId="2189810172" sldId="444"/>
        </pc:sldMkLst>
        <pc:spChg chg="del">
          <ac:chgData name="Linda Feldman" userId="19db8b015c5a3e2a" providerId="LiveId" clId="{9A1A511C-B9D7-4116-BF7A-4165BA796AC3}" dt="2022-04-06T17:49:37.374" v="15751" actId="478"/>
          <ac:spMkLst>
            <pc:docMk/>
            <pc:sldMk cId="2189810172" sldId="444"/>
            <ac:spMk id="6" creationId="{7F8DE44D-C30D-4982-8952-292618B5A2E3}"/>
          </ac:spMkLst>
        </pc:spChg>
        <pc:spChg chg="add mod">
          <ac:chgData name="Linda Feldman" userId="19db8b015c5a3e2a" providerId="LiveId" clId="{9A1A511C-B9D7-4116-BF7A-4165BA796AC3}" dt="2022-04-06T17:49:38.995" v="15752"/>
          <ac:spMkLst>
            <pc:docMk/>
            <pc:sldMk cId="2189810172" sldId="444"/>
            <ac:spMk id="7" creationId="{18680E2A-071A-4159-BDA9-D4B6C2872ED0}"/>
          </ac:spMkLst>
        </pc:spChg>
      </pc:sldChg>
      <pc:sldChg chg="addSp delSp modSp mod">
        <pc:chgData name="Linda Feldman" userId="19db8b015c5a3e2a" providerId="LiveId" clId="{9A1A511C-B9D7-4116-BF7A-4165BA796AC3}" dt="2022-04-06T17:56:02.652" v="15850"/>
        <pc:sldMkLst>
          <pc:docMk/>
          <pc:sldMk cId="4151565024" sldId="457"/>
        </pc:sldMkLst>
        <pc:spChg chg="del">
          <ac:chgData name="Linda Feldman" userId="19db8b015c5a3e2a" providerId="LiveId" clId="{9A1A511C-B9D7-4116-BF7A-4165BA796AC3}" dt="2022-04-06T17:56:00.895" v="15849" actId="478"/>
          <ac:spMkLst>
            <pc:docMk/>
            <pc:sldMk cId="4151565024" sldId="457"/>
            <ac:spMk id="6" creationId="{7F8DE44D-C30D-4982-8952-292618B5A2E3}"/>
          </ac:spMkLst>
        </pc:spChg>
        <pc:spChg chg="add mod">
          <ac:chgData name="Linda Feldman" userId="19db8b015c5a3e2a" providerId="LiveId" clId="{9A1A511C-B9D7-4116-BF7A-4165BA796AC3}" dt="2022-04-06T17:56:02.652" v="15850"/>
          <ac:spMkLst>
            <pc:docMk/>
            <pc:sldMk cId="4151565024" sldId="457"/>
            <ac:spMk id="7" creationId="{93DA6E13-E3C5-4DED-B77D-8E248F2BEB5F}"/>
          </ac:spMkLst>
        </pc:spChg>
      </pc:sldChg>
      <pc:sldChg chg="modSp mod">
        <pc:chgData name="Linda Feldman" userId="19db8b015c5a3e2a" providerId="LiveId" clId="{9A1A511C-B9D7-4116-BF7A-4165BA796AC3}" dt="2022-04-27T15:00:37.199" v="19019" actId="27636"/>
        <pc:sldMkLst>
          <pc:docMk/>
          <pc:sldMk cId="1031857212" sldId="461"/>
        </pc:sldMkLst>
        <pc:spChg chg="mod">
          <ac:chgData name="Linda Feldman" userId="19db8b015c5a3e2a" providerId="LiveId" clId="{9A1A511C-B9D7-4116-BF7A-4165BA796AC3}" dt="2022-04-27T15:00:37.199" v="19019" actId="27636"/>
          <ac:spMkLst>
            <pc:docMk/>
            <pc:sldMk cId="1031857212" sldId="461"/>
            <ac:spMk id="3" creationId="{5EBFB2C6-F645-4BBB-B58F-6718D58EA118}"/>
          </ac:spMkLst>
        </pc:spChg>
      </pc:sldChg>
      <pc:sldChg chg="addSp delSp modSp mod">
        <pc:chgData name="Linda Feldman" userId="19db8b015c5a3e2a" providerId="LiveId" clId="{9A1A511C-B9D7-4116-BF7A-4165BA796AC3}" dt="2022-04-06T17:58:55.978" v="15898"/>
        <pc:sldMkLst>
          <pc:docMk/>
          <pc:sldMk cId="2379680874" sldId="462"/>
        </pc:sldMkLst>
        <pc:spChg chg="del">
          <ac:chgData name="Linda Feldman" userId="19db8b015c5a3e2a" providerId="LiveId" clId="{9A1A511C-B9D7-4116-BF7A-4165BA796AC3}" dt="2022-04-06T17:58:54.179" v="15897" actId="478"/>
          <ac:spMkLst>
            <pc:docMk/>
            <pc:sldMk cId="2379680874" sldId="462"/>
            <ac:spMk id="6" creationId="{7F8DE44D-C30D-4982-8952-292618B5A2E3}"/>
          </ac:spMkLst>
        </pc:spChg>
        <pc:spChg chg="add mod">
          <ac:chgData name="Linda Feldman" userId="19db8b015c5a3e2a" providerId="LiveId" clId="{9A1A511C-B9D7-4116-BF7A-4165BA796AC3}" dt="2022-04-06T17:58:55.978" v="15898"/>
          <ac:spMkLst>
            <pc:docMk/>
            <pc:sldMk cId="2379680874" sldId="462"/>
            <ac:spMk id="8" creationId="{410AC753-CEA3-42A6-AE47-8CDF2BB84E22}"/>
          </ac:spMkLst>
        </pc:spChg>
      </pc:sldChg>
      <pc:sldChg chg="addSp delSp modSp mod">
        <pc:chgData name="Linda Feldman" userId="19db8b015c5a3e2a" providerId="LiveId" clId="{9A1A511C-B9D7-4116-BF7A-4165BA796AC3}" dt="2022-05-04T13:51:48.806" v="21109" actId="403"/>
        <pc:sldMkLst>
          <pc:docMk/>
          <pc:sldMk cId="492388936" sldId="463"/>
        </pc:sldMkLst>
        <pc:spChg chg="mod">
          <ac:chgData name="Linda Feldman" userId="19db8b015c5a3e2a" providerId="LiveId" clId="{9A1A511C-B9D7-4116-BF7A-4165BA796AC3}" dt="2022-05-04T13:51:48.806" v="21109" actId="403"/>
          <ac:spMkLst>
            <pc:docMk/>
            <pc:sldMk cId="492388936" sldId="463"/>
            <ac:spMk id="3" creationId="{B6DEA70E-5769-4033-A92A-EEC48E841DCE}"/>
          </ac:spMkLst>
        </pc:spChg>
        <pc:spChg chg="del">
          <ac:chgData name="Linda Feldman" userId="19db8b015c5a3e2a" providerId="LiveId" clId="{9A1A511C-B9D7-4116-BF7A-4165BA796AC3}" dt="2022-04-06T18:01:34.916" v="15945" actId="478"/>
          <ac:spMkLst>
            <pc:docMk/>
            <pc:sldMk cId="492388936" sldId="463"/>
            <ac:spMk id="5" creationId="{D9D45129-EBF4-4878-809A-1C145577A0D6}"/>
          </ac:spMkLst>
        </pc:spChg>
        <pc:spChg chg="add mod">
          <ac:chgData name="Linda Feldman" userId="19db8b015c5a3e2a" providerId="LiveId" clId="{9A1A511C-B9D7-4116-BF7A-4165BA796AC3}" dt="2022-04-06T18:01:36.716" v="15946"/>
          <ac:spMkLst>
            <pc:docMk/>
            <pc:sldMk cId="492388936" sldId="463"/>
            <ac:spMk id="6" creationId="{FEF360AF-DA2D-4E8B-BF4E-BA5E9862CC89}"/>
          </ac:spMkLst>
        </pc:spChg>
      </pc:sldChg>
      <pc:sldChg chg="addSp delSp modSp mod">
        <pc:chgData name="Linda Feldman" userId="19db8b015c5a3e2a" providerId="LiveId" clId="{9A1A511C-B9D7-4116-BF7A-4165BA796AC3}" dt="2022-04-27T15:46:33.081" v="20835" actId="12"/>
        <pc:sldMkLst>
          <pc:docMk/>
          <pc:sldMk cId="2060892300" sldId="464"/>
        </pc:sldMkLst>
        <pc:spChg chg="mod">
          <ac:chgData name="Linda Feldman" userId="19db8b015c5a3e2a" providerId="LiveId" clId="{9A1A511C-B9D7-4116-BF7A-4165BA796AC3}" dt="2022-03-04T21:04:48.924" v="7179" actId="2711"/>
          <ac:spMkLst>
            <pc:docMk/>
            <pc:sldMk cId="2060892300" sldId="464"/>
            <ac:spMk id="2" creationId="{A0C7EB98-4036-4399-B222-23F16125AA15}"/>
          </ac:spMkLst>
        </pc:spChg>
        <pc:spChg chg="mod">
          <ac:chgData name="Linda Feldman" userId="19db8b015c5a3e2a" providerId="LiveId" clId="{9A1A511C-B9D7-4116-BF7A-4165BA796AC3}" dt="2022-04-27T15:46:33.081" v="20835" actId="12"/>
          <ac:spMkLst>
            <pc:docMk/>
            <pc:sldMk cId="2060892300" sldId="464"/>
            <ac:spMk id="3" creationId="{5EBFB2C6-F645-4BBB-B58F-6718D58EA118}"/>
          </ac:spMkLst>
        </pc:spChg>
        <pc:spChg chg="del">
          <ac:chgData name="Linda Feldman" userId="19db8b015c5a3e2a" providerId="LiveId" clId="{9A1A511C-B9D7-4116-BF7A-4165BA796AC3}" dt="2022-04-06T17:58:17.335" v="15885" actId="478"/>
          <ac:spMkLst>
            <pc:docMk/>
            <pc:sldMk cId="2060892300" sldId="464"/>
            <ac:spMk id="4" creationId="{46668AED-4BC3-44F5-B1EB-86114013A667}"/>
          </ac:spMkLst>
        </pc:spChg>
        <pc:spChg chg="add mod">
          <ac:chgData name="Linda Feldman" userId="19db8b015c5a3e2a" providerId="LiveId" clId="{9A1A511C-B9D7-4116-BF7A-4165BA796AC3}" dt="2022-04-06T17:58:19.612" v="15886"/>
          <ac:spMkLst>
            <pc:docMk/>
            <pc:sldMk cId="2060892300" sldId="464"/>
            <ac:spMk id="5" creationId="{1A912532-5B10-41B0-8DC5-518A51EB644D}"/>
          </ac:spMkLst>
        </pc:spChg>
        <pc:spChg chg="del">
          <ac:chgData name="Linda Feldman" userId="19db8b015c5a3e2a" providerId="LiveId" clId="{9A1A511C-B9D7-4116-BF7A-4165BA796AC3}" dt="2022-03-04T21:10:01.549" v="7364" actId="478"/>
          <ac:spMkLst>
            <pc:docMk/>
            <pc:sldMk cId="2060892300" sldId="464"/>
            <ac:spMk id="5" creationId="{C4463DB7-C86D-4188-A8A1-BC6D1873F476}"/>
          </ac:spMkLst>
        </pc:spChg>
      </pc:sldChg>
      <pc:sldChg chg="modSp del mod">
        <pc:chgData name="Linda Feldman" userId="19db8b015c5a3e2a" providerId="LiveId" clId="{9A1A511C-B9D7-4116-BF7A-4165BA796AC3}" dt="2022-03-01T22:50:42.143" v="376" actId="47"/>
        <pc:sldMkLst>
          <pc:docMk/>
          <pc:sldMk cId="3397545579" sldId="465"/>
        </pc:sldMkLst>
        <pc:spChg chg="mod">
          <ac:chgData name="Linda Feldman" userId="19db8b015c5a3e2a" providerId="LiveId" clId="{9A1A511C-B9D7-4116-BF7A-4165BA796AC3}" dt="2022-03-01T22:42:24.858" v="239" actId="113"/>
          <ac:spMkLst>
            <pc:docMk/>
            <pc:sldMk cId="3397545579" sldId="465"/>
            <ac:spMk id="7" creationId="{5E26DF94-3FAD-46C1-876B-885726E04414}"/>
          </ac:spMkLst>
        </pc:spChg>
      </pc:sldChg>
      <pc:sldChg chg="addSp delSp modSp mod">
        <pc:chgData name="Linda Feldman" userId="19db8b015c5a3e2a" providerId="LiveId" clId="{9A1A511C-B9D7-4116-BF7A-4165BA796AC3}" dt="2022-04-27T03:05:56.167" v="18579" actId="20577"/>
        <pc:sldMkLst>
          <pc:docMk/>
          <pc:sldMk cId="3881808609" sldId="466"/>
        </pc:sldMkLst>
        <pc:spChg chg="mod">
          <ac:chgData name="Linda Feldman" userId="19db8b015c5a3e2a" providerId="LiveId" clId="{9A1A511C-B9D7-4116-BF7A-4165BA796AC3}" dt="2022-04-27T03:05:56.167" v="18579" actId="20577"/>
          <ac:spMkLst>
            <pc:docMk/>
            <pc:sldMk cId="3881808609" sldId="466"/>
            <ac:spMk id="2" creationId="{A0C7EB98-4036-4399-B222-23F16125AA15}"/>
          </ac:spMkLst>
        </pc:spChg>
        <pc:spChg chg="del">
          <ac:chgData name="Linda Feldman" userId="19db8b015c5a3e2a" providerId="LiveId" clId="{9A1A511C-B9D7-4116-BF7A-4165BA796AC3}" dt="2022-04-06T17:58:24.664" v="15887" actId="478"/>
          <ac:spMkLst>
            <pc:docMk/>
            <pc:sldMk cId="3881808609" sldId="466"/>
            <ac:spMk id="4" creationId="{46668AED-4BC3-44F5-B1EB-86114013A667}"/>
          </ac:spMkLst>
        </pc:spChg>
        <pc:spChg chg="add mod">
          <ac:chgData name="Linda Feldman" userId="19db8b015c5a3e2a" providerId="LiveId" clId="{9A1A511C-B9D7-4116-BF7A-4165BA796AC3}" dt="2022-04-27T03:05:29.217" v="18572" actId="207"/>
          <ac:spMkLst>
            <pc:docMk/>
            <pc:sldMk cId="3881808609" sldId="466"/>
            <ac:spMk id="4" creationId="{BD49E140-FDF5-4BBB-8F8A-E576314594A9}"/>
          </ac:spMkLst>
        </pc:spChg>
        <pc:spChg chg="mod">
          <ac:chgData name="Linda Feldman" userId="19db8b015c5a3e2a" providerId="LiveId" clId="{9A1A511C-B9D7-4116-BF7A-4165BA796AC3}" dt="2022-04-18T17:24:36.060" v="17380" actId="20577"/>
          <ac:spMkLst>
            <pc:docMk/>
            <pc:sldMk cId="3881808609" sldId="466"/>
            <ac:spMk id="5" creationId="{E313B831-EED8-47EB-B115-3AABE5A5AFDB}"/>
          </ac:spMkLst>
        </pc:spChg>
        <pc:spChg chg="add mod">
          <ac:chgData name="Linda Feldman" userId="19db8b015c5a3e2a" providerId="LiveId" clId="{9A1A511C-B9D7-4116-BF7A-4165BA796AC3}" dt="2022-04-06T17:58:26.492" v="15888"/>
          <ac:spMkLst>
            <pc:docMk/>
            <pc:sldMk cId="3881808609" sldId="466"/>
            <ac:spMk id="7" creationId="{997C1FB7-377B-47E3-8EBE-A7451B873225}"/>
          </ac:spMkLst>
        </pc:spChg>
        <pc:picChg chg="add mod">
          <ac:chgData name="Linda Feldman" userId="19db8b015c5a3e2a" providerId="LiveId" clId="{9A1A511C-B9D7-4116-BF7A-4165BA796AC3}" dt="2022-04-18T17:22:22.114" v="17325" actId="1076"/>
          <ac:picMkLst>
            <pc:docMk/>
            <pc:sldMk cId="3881808609" sldId="466"/>
            <ac:picMk id="1026" creationId="{60429ABE-01BE-4DDE-8194-B5987586CB93}"/>
          </ac:picMkLst>
        </pc:picChg>
      </pc:sldChg>
      <pc:sldChg chg="addSp delSp modSp mod">
        <pc:chgData name="Linda Feldman" userId="19db8b015c5a3e2a" providerId="LiveId" clId="{9A1A511C-B9D7-4116-BF7A-4165BA796AC3}" dt="2022-04-06T17:48:53.987" v="15740"/>
        <pc:sldMkLst>
          <pc:docMk/>
          <pc:sldMk cId="1300023272" sldId="467"/>
        </pc:sldMkLst>
        <pc:spChg chg="mod">
          <ac:chgData name="Linda Feldman" userId="19db8b015c5a3e2a" providerId="LiveId" clId="{9A1A511C-B9D7-4116-BF7A-4165BA796AC3}" dt="2022-03-10T00:06:31.786" v="13543" actId="13926"/>
          <ac:spMkLst>
            <pc:docMk/>
            <pc:sldMk cId="1300023272" sldId="467"/>
            <ac:spMk id="4" creationId="{271EF233-8B24-44B7-AD4D-02D45BE04578}"/>
          </ac:spMkLst>
        </pc:spChg>
        <pc:spChg chg="add mod">
          <ac:chgData name="Linda Feldman" userId="19db8b015c5a3e2a" providerId="LiveId" clId="{9A1A511C-B9D7-4116-BF7A-4165BA796AC3}" dt="2022-04-06T17:48:53.987" v="15740"/>
          <ac:spMkLst>
            <pc:docMk/>
            <pc:sldMk cId="1300023272" sldId="467"/>
            <ac:spMk id="5" creationId="{87A358E5-14F9-4656-A7EA-E75A41A75975}"/>
          </ac:spMkLst>
        </pc:spChg>
        <pc:spChg chg="del mod">
          <ac:chgData name="Linda Feldman" userId="19db8b015c5a3e2a" providerId="LiveId" clId="{9A1A511C-B9D7-4116-BF7A-4165BA796AC3}" dt="2022-04-06T17:48:52.189" v="15739" actId="478"/>
          <ac:spMkLst>
            <pc:docMk/>
            <pc:sldMk cId="1300023272" sldId="467"/>
            <ac:spMk id="6" creationId="{7F8DE44D-C30D-4982-8952-292618B5A2E3}"/>
          </ac:spMkLst>
        </pc:spChg>
      </pc:sldChg>
      <pc:sldChg chg="addSp delSp modSp mod">
        <pc:chgData name="Linda Feldman" userId="19db8b015c5a3e2a" providerId="LiveId" clId="{9A1A511C-B9D7-4116-BF7A-4165BA796AC3}" dt="2022-04-11T00:34:49.677" v="16170" actId="15"/>
        <pc:sldMkLst>
          <pc:docMk/>
          <pc:sldMk cId="3845035381" sldId="470"/>
        </pc:sldMkLst>
        <pc:spChg chg="mod">
          <ac:chgData name="Linda Feldman" userId="19db8b015c5a3e2a" providerId="LiveId" clId="{9A1A511C-B9D7-4116-BF7A-4165BA796AC3}" dt="2022-04-11T00:34:49.677" v="16170" actId="15"/>
          <ac:spMkLst>
            <pc:docMk/>
            <pc:sldMk cId="3845035381" sldId="470"/>
            <ac:spMk id="4" creationId="{EA213457-C090-4C47-BE9D-2AF991DCD17F}"/>
          </ac:spMkLst>
        </pc:spChg>
        <pc:spChg chg="add mod">
          <ac:chgData name="Linda Feldman" userId="19db8b015c5a3e2a" providerId="LiveId" clId="{9A1A511C-B9D7-4116-BF7A-4165BA796AC3}" dt="2022-04-06T17:55:42.932" v="15844"/>
          <ac:spMkLst>
            <pc:docMk/>
            <pc:sldMk cId="3845035381" sldId="470"/>
            <ac:spMk id="5" creationId="{C1F12EC9-C4F3-4E1F-B79A-B16AD762B2F6}"/>
          </ac:spMkLst>
        </pc:spChg>
        <pc:spChg chg="del">
          <ac:chgData name="Linda Feldman" userId="19db8b015c5a3e2a" providerId="LiveId" clId="{9A1A511C-B9D7-4116-BF7A-4165BA796AC3}" dt="2022-04-06T17:55:40.547" v="15843" actId="478"/>
          <ac:spMkLst>
            <pc:docMk/>
            <pc:sldMk cId="3845035381" sldId="470"/>
            <ac:spMk id="6" creationId="{7F8DE44D-C30D-4982-8952-292618B5A2E3}"/>
          </ac:spMkLst>
        </pc:spChg>
      </pc:sldChg>
      <pc:sldChg chg="delSp modSp mod ord">
        <pc:chgData name="Linda Feldman" userId="19db8b015c5a3e2a" providerId="LiveId" clId="{9A1A511C-B9D7-4116-BF7A-4165BA796AC3}" dt="2022-03-25T19:00:01.330" v="15655" actId="6549"/>
        <pc:sldMkLst>
          <pc:docMk/>
          <pc:sldMk cId="1814337747" sldId="471"/>
        </pc:sldMkLst>
        <pc:spChg chg="mod">
          <ac:chgData name="Linda Feldman" userId="19db8b015c5a3e2a" providerId="LiveId" clId="{9A1A511C-B9D7-4116-BF7A-4165BA796AC3}" dt="2022-03-25T19:00:01.330" v="15655" actId="6549"/>
          <ac:spMkLst>
            <pc:docMk/>
            <pc:sldMk cId="1814337747" sldId="471"/>
            <ac:spMk id="2" creationId="{31BB8085-1FFF-44DD-A144-D794D923CF00}"/>
          </ac:spMkLst>
        </pc:spChg>
        <pc:spChg chg="del mod">
          <ac:chgData name="Linda Feldman" userId="19db8b015c5a3e2a" providerId="LiveId" clId="{9A1A511C-B9D7-4116-BF7A-4165BA796AC3}" dt="2022-03-25T18:58:52.789" v="15635" actId="478"/>
          <ac:spMkLst>
            <pc:docMk/>
            <pc:sldMk cId="1814337747" sldId="471"/>
            <ac:spMk id="7" creationId="{77465F31-EEA2-4A40-A32A-236F543AB83D}"/>
          </ac:spMkLst>
        </pc:spChg>
      </pc:sldChg>
      <pc:sldChg chg="modSp mod">
        <pc:chgData name="Linda Feldman" userId="19db8b015c5a3e2a" providerId="LiveId" clId="{9A1A511C-B9D7-4116-BF7A-4165BA796AC3}" dt="2022-03-04T21:04:06.617" v="7154" actId="20577"/>
        <pc:sldMkLst>
          <pc:docMk/>
          <pc:sldMk cId="3045596872" sldId="474"/>
        </pc:sldMkLst>
        <pc:spChg chg="mod">
          <ac:chgData name="Linda Feldman" userId="19db8b015c5a3e2a" providerId="LiveId" clId="{9A1A511C-B9D7-4116-BF7A-4165BA796AC3}" dt="2022-03-04T21:04:06.617" v="7154" actId="20577"/>
          <ac:spMkLst>
            <pc:docMk/>
            <pc:sldMk cId="3045596872" sldId="474"/>
            <ac:spMk id="2" creationId="{31BB8085-1FFF-44DD-A144-D794D923CF00}"/>
          </ac:spMkLst>
        </pc:spChg>
      </pc:sldChg>
      <pc:sldChg chg="addSp delSp modSp mod">
        <pc:chgData name="Linda Feldman" userId="19db8b015c5a3e2a" providerId="LiveId" clId="{9A1A511C-B9D7-4116-BF7A-4165BA796AC3}" dt="2022-04-06T18:02:59.772" v="15974"/>
        <pc:sldMkLst>
          <pc:docMk/>
          <pc:sldMk cId="657117801" sldId="475"/>
        </pc:sldMkLst>
        <pc:spChg chg="del">
          <ac:chgData name="Linda Feldman" userId="19db8b015c5a3e2a" providerId="LiveId" clId="{9A1A511C-B9D7-4116-BF7A-4165BA796AC3}" dt="2022-04-06T18:02:58.412" v="15973" actId="478"/>
          <ac:spMkLst>
            <pc:docMk/>
            <pc:sldMk cId="657117801" sldId="475"/>
            <ac:spMk id="4" creationId="{303AD15C-0404-4C56-B04D-CBB8689B4F21}"/>
          </ac:spMkLst>
        </pc:spChg>
        <pc:spChg chg="add mod">
          <ac:chgData name="Linda Feldman" userId="19db8b015c5a3e2a" providerId="LiveId" clId="{9A1A511C-B9D7-4116-BF7A-4165BA796AC3}" dt="2022-04-06T18:02:59.772" v="15974"/>
          <ac:spMkLst>
            <pc:docMk/>
            <pc:sldMk cId="657117801" sldId="475"/>
            <ac:spMk id="7" creationId="{7025B6C3-F007-4796-91EC-0EBB4538BE7C}"/>
          </ac:spMkLst>
        </pc:spChg>
      </pc:sldChg>
      <pc:sldChg chg="addSp delSp modSp mod">
        <pc:chgData name="Linda Feldman" userId="19db8b015c5a3e2a" providerId="LiveId" clId="{9A1A511C-B9D7-4116-BF7A-4165BA796AC3}" dt="2022-04-06T17:55:18.966" v="15837"/>
        <pc:sldMkLst>
          <pc:docMk/>
          <pc:sldMk cId="3814066521" sldId="476"/>
        </pc:sldMkLst>
        <pc:spChg chg="mod">
          <ac:chgData name="Linda Feldman" userId="19db8b015c5a3e2a" providerId="LiveId" clId="{9A1A511C-B9D7-4116-BF7A-4165BA796AC3}" dt="2022-03-01T22:41:46.854" v="234" actId="27636"/>
          <ac:spMkLst>
            <pc:docMk/>
            <pc:sldMk cId="3814066521" sldId="476"/>
            <ac:spMk id="4" creationId="{EA213457-C090-4C47-BE9D-2AF991DCD17F}"/>
          </ac:spMkLst>
        </pc:spChg>
        <pc:spChg chg="add mod">
          <ac:chgData name="Linda Feldman" userId="19db8b015c5a3e2a" providerId="LiveId" clId="{9A1A511C-B9D7-4116-BF7A-4165BA796AC3}" dt="2022-04-06T17:55:18.966" v="15837"/>
          <ac:spMkLst>
            <pc:docMk/>
            <pc:sldMk cId="3814066521" sldId="476"/>
            <ac:spMk id="5" creationId="{1B1DDAC9-F0E1-4436-8FE1-1440CC261D59}"/>
          </ac:spMkLst>
        </pc:spChg>
        <pc:spChg chg="del">
          <ac:chgData name="Linda Feldman" userId="19db8b015c5a3e2a" providerId="LiveId" clId="{9A1A511C-B9D7-4116-BF7A-4165BA796AC3}" dt="2022-04-06T17:55:17.593" v="15836" actId="478"/>
          <ac:spMkLst>
            <pc:docMk/>
            <pc:sldMk cId="3814066521" sldId="476"/>
            <ac:spMk id="6" creationId="{7F8DE44D-C30D-4982-8952-292618B5A2E3}"/>
          </ac:spMkLst>
        </pc:spChg>
      </pc:sldChg>
      <pc:sldChg chg="addSp delSp modSp mod">
        <pc:chgData name="Linda Feldman" userId="19db8b015c5a3e2a" providerId="LiveId" clId="{9A1A511C-B9D7-4116-BF7A-4165BA796AC3}" dt="2022-05-16T00:02:03.561" v="23405" actId="14100"/>
        <pc:sldMkLst>
          <pc:docMk/>
          <pc:sldMk cId="3540065009" sldId="477"/>
        </pc:sldMkLst>
        <pc:spChg chg="mod">
          <ac:chgData name="Linda Feldman" userId="19db8b015c5a3e2a" providerId="LiveId" clId="{9A1A511C-B9D7-4116-BF7A-4165BA796AC3}" dt="2022-05-16T00:02:03.561" v="23405" actId="14100"/>
          <ac:spMkLst>
            <pc:docMk/>
            <pc:sldMk cId="3540065009" sldId="477"/>
            <ac:spMk id="2" creationId="{5D1EC022-27EF-4DD1-813F-4E9E89294AB1}"/>
          </ac:spMkLst>
        </pc:spChg>
        <pc:spChg chg="mod">
          <ac:chgData name="Linda Feldman" userId="19db8b015c5a3e2a" providerId="LiveId" clId="{9A1A511C-B9D7-4116-BF7A-4165BA796AC3}" dt="2022-05-16T00:01:56.871" v="23403" actId="14100"/>
          <ac:spMkLst>
            <pc:docMk/>
            <pc:sldMk cId="3540065009" sldId="477"/>
            <ac:spMk id="3" creationId="{220299B7-3EAB-48F9-B754-8AFE85DAC94A}"/>
          </ac:spMkLst>
        </pc:spChg>
        <pc:spChg chg="mod">
          <ac:chgData name="Linda Feldman" userId="19db8b015c5a3e2a" providerId="LiveId" clId="{9A1A511C-B9D7-4116-BF7A-4165BA796AC3}" dt="2022-05-16T00:01:43.694" v="23401" actId="1582"/>
          <ac:spMkLst>
            <pc:docMk/>
            <pc:sldMk cId="3540065009" sldId="477"/>
            <ac:spMk id="7" creationId="{9B779FA2-9549-4522-9329-8A13907E4270}"/>
          </ac:spMkLst>
        </pc:spChg>
        <pc:spChg chg="del">
          <ac:chgData name="Linda Feldman" userId="19db8b015c5a3e2a" providerId="LiveId" clId="{9A1A511C-B9D7-4116-BF7A-4165BA796AC3}" dt="2022-04-06T18:05:29.527" v="16023" actId="478"/>
          <ac:spMkLst>
            <pc:docMk/>
            <pc:sldMk cId="3540065009" sldId="477"/>
            <ac:spMk id="8" creationId="{E36AB30C-4200-40DA-BD4F-557314C4A3CA}"/>
          </ac:spMkLst>
        </pc:spChg>
        <pc:spChg chg="add mod">
          <ac:chgData name="Linda Feldman" userId="19db8b015c5a3e2a" providerId="LiveId" clId="{9A1A511C-B9D7-4116-BF7A-4165BA796AC3}" dt="2022-04-06T18:05:30.995" v="16024"/>
          <ac:spMkLst>
            <pc:docMk/>
            <pc:sldMk cId="3540065009" sldId="477"/>
            <ac:spMk id="9" creationId="{C1CC8D70-7320-40E2-9828-3344E61C49DA}"/>
          </ac:spMkLst>
        </pc:spChg>
        <pc:graphicFrameChg chg="mod modGraphic">
          <ac:chgData name="Linda Feldman" userId="19db8b015c5a3e2a" providerId="LiveId" clId="{9A1A511C-B9D7-4116-BF7A-4165BA796AC3}" dt="2022-03-06T20:19:55.594" v="12722" actId="1076"/>
          <ac:graphicFrameMkLst>
            <pc:docMk/>
            <pc:sldMk cId="3540065009" sldId="477"/>
            <ac:graphicFrameMk id="5" creationId="{FECEE660-74AC-41D2-9F96-11A30AF5C8C6}"/>
          </ac:graphicFrameMkLst>
        </pc:graphicFrameChg>
      </pc:sldChg>
      <pc:sldChg chg="addSp delSp modSp mod">
        <pc:chgData name="Linda Feldman" userId="19db8b015c5a3e2a" providerId="LiveId" clId="{9A1A511C-B9D7-4116-BF7A-4165BA796AC3}" dt="2022-05-07T20:28:18.880" v="21124" actId="27636"/>
        <pc:sldMkLst>
          <pc:docMk/>
          <pc:sldMk cId="1430638302" sldId="478"/>
        </pc:sldMkLst>
        <pc:spChg chg="mod">
          <ac:chgData name="Linda Feldman" userId="19db8b015c5a3e2a" providerId="LiveId" clId="{9A1A511C-B9D7-4116-BF7A-4165BA796AC3}" dt="2022-05-07T20:28:18.880" v="21124" actId="27636"/>
          <ac:spMkLst>
            <pc:docMk/>
            <pc:sldMk cId="1430638302" sldId="478"/>
            <ac:spMk id="3" creationId="{5EBFB2C6-F645-4BBB-B58F-6718D58EA118}"/>
          </ac:spMkLst>
        </pc:spChg>
        <pc:spChg chg="add mod">
          <ac:chgData name="Linda Feldman" userId="19db8b015c5a3e2a" providerId="LiveId" clId="{9A1A511C-B9D7-4116-BF7A-4165BA796AC3}" dt="2022-04-06T18:06:11.947" v="16033"/>
          <ac:spMkLst>
            <pc:docMk/>
            <pc:sldMk cId="1430638302" sldId="478"/>
            <ac:spMk id="4" creationId="{1ECF1CEA-F6B7-45E8-82A9-2A0CB8A21131}"/>
          </ac:spMkLst>
        </pc:spChg>
        <pc:spChg chg="del">
          <ac:chgData name="Linda Feldman" userId="19db8b015c5a3e2a" providerId="LiveId" clId="{9A1A511C-B9D7-4116-BF7A-4165BA796AC3}" dt="2022-03-06T20:30:52.594" v="13476" actId="478"/>
          <ac:spMkLst>
            <pc:docMk/>
            <pc:sldMk cId="1430638302" sldId="478"/>
            <ac:spMk id="5" creationId="{C7C50D5F-5AD0-4121-8A50-B2C4003BBAEB}"/>
          </ac:spMkLst>
        </pc:spChg>
      </pc:sldChg>
      <pc:sldChg chg="addSp delSp modSp mod">
        <pc:chgData name="Linda Feldman" userId="19db8b015c5a3e2a" providerId="LiveId" clId="{9A1A511C-B9D7-4116-BF7A-4165BA796AC3}" dt="2022-04-06T18:02:19.309" v="15960"/>
        <pc:sldMkLst>
          <pc:docMk/>
          <pc:sldMk cId="3887040330" sldId="479"/>
        </pc:sldMkLst>
        <pc:spChg chg="del">
          <ac:chgData name="Linda Feldman" userId="19db8b015c5a3e2a" providerId="LiveId" clId="{9A1A511C-B9D7-4116-BF7A-4165BA796AC3}" dt="2022-04-06T18:02:17.161" v="15959" actId="478"/>
          <ac:spMkLst>
            <pc:docMk/>
            <pc:sldMk cId="3887040330" sldId="479"/>
            <ac:spMk id="5" creationId="{B041D4D2-F7DC-4260-886D-EE289D28EDCF}"/>
          </ac:spMkLst>
        </pc:spChg>
        <pc:spChg chg="mod">
          <ac:chgData name="Linda Feldman" userId="19db8b015c5a3e2a" providerId="LiveId" clId="{9A1A511C-B9D7-4116-BF7A-4165BA796AC3}" dt="2022-03-01T23:01:59.732" v="578" actId="113"/>
          <ac:spMkLst>
            <pc:docMk/>
            <pc:sldMk cId="3887040330" sldId="479"/>
            <ac:spMk id="6" creationId="{1955A266-0198-4984-B666-70D290B77991}"/>
          </ac:spMkLst>
        </pc:spChg>
        <pc:spChg chg="add mod">
          <ac:chgData name="Linda Feldman" userId="19db8b015c5a3e2a" providerId="LiveId" clId="{9A1A511C-B9D7-4116-BF7A-4165BA796AC3}" dt="2022-04-06T18:02:19.309" v="15960"/>
          <ac:spMkLst>
            <pc:docMk/>
            <pc:sldMk cId="3887040330" sldId="479"/>
            <ac:spMk id="7" creationId="{799C0227-CF5B-4DE2-AB48-0441C69F7078}"/>
          </ac:spMkLst>
        </pc:spChg>
      </pc:sldChg>
      <pc:sldChg chg="addSp delSp modSp mod ord">
        <pc:chgData name="Linda Feldman" userId="19db8b015c5a3e2a" providerId="LiveId" clId="{9A1A511C-B9D7-4116-BF7A-4165BA796AC3}" dt="2022-05-09T20:38:36.022" v="21814"/>
        <pc:sldMkLst>
          <pc:docMk/>
          <pc:sldMk cId="2064655644" sldId="480"/>
        </pc:sldMkLst>
        <pc:spChg chg="del">
          <ac:chgData name="Linda Feldman" userId="19db8b015c5a3e2a" providerId="LiveId" clId="{9A1A511C-B9D7-4116-BF7A-4165BA796AC3}" dt="2022-04-06T18:00:55.034" v="15931" actId="478"/>
          <ac:spMkLst>
            <pc:docMk/>
            <pc:sldMk cId="2064655644" sldId="480"/>
            <ac:spMk id="4" creationId="{3AAC6AED-5A61-46DB-AA1A-2E1EFA9B482B}"/>
          </ac:spMkLst>
        </pc:spChg>
        <pc:spChg chg="add mod">
          <ac:chgData name="Linda Feldman" userId="19db8b015c5a3e2a" providerId="LiveId" clId="{9A1A511C-B9D7-4116-BF7A-4165BA796AC3}" dt="2022-04-06T18:00:56.798" v="15932"/>
          <ac:spMkLst>
            <pc:docMk/>
            <pc:sldMk cId="2064655644" sldId="480"/>
            <ac:spMk id="6" creationId="{10ECC4B1-11F4-4264-82A2-B164580C8258}"/>
          </ac:spMkLst>
        </pc:spChg>
      </pc:sldChg>
      <pc:sldChg chg="addSp delSp modSp mod">
        <pc:chgData name="Linda Feldman" userId="19db8b015c5a3e2a" providerId="LiveId" clId="{9A1A511C-B9D7-4116-BF7A-4165BA796AC3}" dt="2022-04-06T18:03:44.492" v="15990"/>
        <pc:sldMkLst>
          <pc:docMk/>
          <pc:sldMk cId="2229632131" sldId="481"/>
        </pc:sldMkLst>
        <pc:spChg chg="del">
          <ac:chgData name="Linda Feldman" userId="19db8b015c5a3e2a" providerId="LiveId" clId="{9A1A511C-B9D7-4116-BF7A-4165BA796AC3}" dt="2022-04-06T18:03:42.919" v="15989" actId="478"/>
          <ac:spMkLst>
            <pc:docMk/>
            <pc:sldMk cId="2229632131" sldId="481"/>
            <ac:spMk id="4" creationId="{6CAC561D-3424-4142-93AE-A597DAA70D93}"/>
          </ac:spMkLst>
        </pc:spChg>
        <pc:spChg chg="add mod">
          <ac:chgData name="Linda Feldman" userId="19db8b015c5a3e2a" providerId="LiveId" clId="{9A1A511C-B9D7-4116-BF7A-4165BA796AC3}" dt="2022-04-06T18:03:44.492" v="15990"/>
          <ac:spMkLst>
            <pc:docMk/>
            <pc:sldMk cId="2229632131" sldId="481"/>
            <ac:spMk id="6" creationId="{7D2940E0-8545-43FE-8D1A-466FFC81FE5B}"/>
          </ac:spMkLst>
        </pc:spChg>
      </pc:sldChg>
      <pc:sldChg chg="addSp modSp mod">
        <pc:chgData name="Linda Feldman" userId="19db8b015c5a3e2a" providerId="LiveId" clId="{9A1A511C-B9D7-4116-BF7A-4165BA796AC3}" dt="2022-05-07T21:41:37.780" v="21812" actId="1076"/>
        <pc:sldMkLst>
          <pc:docMk/>
          <pc:sldMk cId="2987803998" sldId="483"/>
        </pc:sldMkLst>
        <pc:spChg chg="mod">
          <ac:chgData name="Linda Feldman" userId="19db8b015c5a3e2a" providerId="LiveId" clId="{9A1A511C-B9D7-4116-BF7A-4165BA796AC3}" dt="2022-05-07T21:41:20.289" v="21810" actId="27636"/>
          <ac:spMkLst>
            <pc:docMk/>
            <pc:sldMk cId="2987803998" sldId="483"/>
            <ac:spMk id="5" creationId="{952AA53C-91AB-4E7B-BB62-37569A46A3B0}"/>
          </ac:spMkLst>
        </pc:spChg>
        <pc:spChg chg="add mod">
          <ac:chgData name="Linda Feldman" userId="19db8b015c5a3e2a" providerId="LiveId" clId="{9A1A511C-B9D7-4116-BF7A-4165BA796AC3}" dt="2022-05-07T21:41:37.780" v="21812" actId="1076"/>
          <ac:spMkLst>
            <pc:docMk/>
            <pc:sldMk cId="2987803998" sldId="483"/>
            <ac:spMk id="7" creationId="{AC852B13-C847-3F48-6333-5249CE201412}"/>
          </ac:spMkLst>
        </pc:spChg>
      </pc:sldChg>
      <pc:sldChg chg="del">
        <pc:chgData name="Linda Feldman" userId="19db8b015c5a3e2a" providerId="LiveId" clId="{9A1A511C-B9D7-4116-BF7A-4165BA796AC3}" dt="2022-03-03T00:55:50.018" v="3278" actId="47"/>
        <pc:sldMkLst>
          <pc:docMk/>
          <pc:sldMk cId="508825782" sldId="484"/>
        </pc:sldMkLst>
      </pc:sldChg>
      <pc:sldChg chg="modSp mod ord">
        <pc:chgData name="Linda Feldman" userId="19db8b015c5a3e2a" providerId="LiveId" clId="{9A1A511C-B9D7-4116-BF7A-4165BA796AC3}" dt="2022-05-09T20:41:31.527" v="21855" actId="20577"/>
        <pc:sldMkLst>
          <pc:docMk/>
          <pc:sldMk cId="4100947112" sldId="485"/>
        </pc:sldMkLst>
        <pc:spChg chg="mod">
          <ac:chgData name="Linda Feldman" userId="19db8b015c5a3e2a" providerId="LiveId" clId="{9A1A511C-B9D7-4116-BF7A-4165BA796AC3}" dt="2022-05-09T20:40:21.771" v="21831" actId="20577"/>
          <ac:spMkLst>
            <pc:docMk/>
            <pc:sldMk cId="4100947112" sldId="485"/>
            <ac:spMk id="4" creationId="{1208A47C-20FF-40D6-8A17-E5B3166292E6}"/>
          </ac:spMkLst>
        </pc:spChg>
        <pc:spChg chg="mod">
          <ac:chgData name="Linda Feldman" userId="19db8b015c5a3e2a" providerId="LiveId" clId="{9A1A511C-B9D7-4116-BF7A-4165BA796AC3}" dt="2022-05-09T20:41:31.527" v="21855" actId="20577"/>
          <ac:spMkLst>
            <pc:docMk/>
            <pc:sldMk cId="4100947112" sldId="485"/>
            <ac:spMk id="7" creationId="{77465F31-EEA2-4A40-A32A-236F543AB83D}"/>
          </ac:spMkLst>
        </pc:spChg>
      </pc:sldChg>
      <pc:sldChg chg="addSp delSp modSp mod">
        <pc:chgData name="Linda Feldman" userId="19db8b015c5a3e2a" providerId="LiveId" clId="{9A1A511C-B9D7-4116-BF7A-4165BA796AC3}" dt="2022-04-11T00:46:39.523" v="16991" actId="27636"/>
        <pc:sldMkLst>
          <pc:docMk/>
          <pc:sldMk cId="1116586576" sldId="487"/>
        </pc:sldMkLst>
        <pc:spChg chg="mod">
          <ac:chgData name="Linda Feldman" userId="19db8b015c5a3e2a" providerId="LiveId" clId="{9A1A511C-B9D7-4116-BF7A-4165BA796AC3}" dt="2022-03-01T22:42:58.310" v="240" actId="2711"/>
          <ac:spMkLst>
            <pc:docMk/>
            <pc:sldMk cId="1116586576" sldId="487"/>
            <ac:spMk id="3" creationId="{89BA065D-C761-4042-9C52-1DE11F624B4A}"/>
          </ac:spMkLst>
        </pc:spChg>
        <pc:spChg chg="mod">
          <ac:chgData name="Linda Feldman" userId="19db8b015c5a3e2a" providerId="LiveId" clId="{9A1A511C-B9D7-4116-BF7A-4165BA796AC3}" dt="2022-04-11T00:46:39.523" v="16991" actId="27636"/>
          <ac:spMkLst>
            <pc:docMk/>
            <pc:sldMk cId="1116586576" sldId="487"/>
            <ac:spMk id="4" creationId="{EA213457-C090-4C47-BE9D-2AF991DCD17F}"/>
          </ac:spMkLst>
        </pc:spChg>
        <pc:spChg chg="del">
          <ac:chgData name="Linda Feldman" userId="19db8b015c5a3e2a" providerId="LiveId" clId="{9A1A511C-B9D7-4116-BF7A-4165BA796AC3}" dt="2022-04-06T17:55:54.258" v="15847" actId="478"/>
          <ac:spMkLst>
            <pc:docMk/>
            <pc:sldMk cId="1116586576" sldId="487"/>
            <ac:spMk id="6" creationId="{7F8DE44D-C30D-4982-8952-292618B5A2E3}"/>
          </ac:spMkLst>
        </pc:spChg>
        <pc:spChg chg="add mod">
          <ac:chgData name="Linda Feldman" userId="19db8b015c5a3e2a" providerId="LiveId" clId="{9A1A511C-B9D7-4116-BF7A-4165BA796AC3}" dt="2022-04-06T17:55:56.355" v="15848"/>
          <ac:spMkLst>
            <pc:docMk/>
            <pc:sldMk cId="1116586576" sldId="487"/>
            <ac:spMk id="7" creationId="{6AEC710B-C865-488E-A7FE-C6AF79C11463}"/>
          </ac:spMkLst>
        </pc:spChg>
      </pc:sldChg>
      <pc:sldChg chg="addSp modSp mod">
        <pc:chgData name="Linda Feldman" userId="19db8b015c5a3e2a" providerId="LiveId" clId="{9A1A511C-B9D7-4116-BF7A-4165BA796AC3}" dt="2022-04-11T00:33:54.468" v="16164" actId="122"/>
        <pc:sldMkLst>
          <pc:docMk/>
          <pc:sldMk cId="561376038" sldId="488"/>
        </pc:sldMkLst>
        <pc:spChg chg="add mod">
          <ac:chgData name="Linda Feldman" userId="19db8b015c5a3e2a" providerId="LiveId" clId="{9A1A511C-B9D7-4116-BF7A-4165BA796AC3}" dt="2022-04-06T17:55:29.730" v="15840"/>
          <ac:spMkLst>
            <pc:docMk/>
            <pc:sldMk cId="561376038" sldId="488"/>
            <ac:spMk id="5" creationId="{5C4EAC4F-C641-47DE-BE52-853F51F6848A}"/>
          </ac:spMkLst>
        </pc:spChg>
        <pc:spChg chg="mod">
          <ac:chgData name="Linda Feldman" userId="19db8b015c5a3e2a" providerId="LiveId" clId="{9A1A511C-B9D7-4116-BF7A-4165BA796AC3}" dt="2022-04-11T00:33:54.468" v="16164" actId="122"/>
          <ac:spMkLst>
            <pc:docMk/>
            <pc:sldMk cId="561376038" sldId="488"/>
            <ac:spMk id="6" creationId="{9EBB2B00-CB8A-4DE7-BED0-DE74B4DD346A}"/>
          </ac:spMkLst>
        </pc:spChg>
      </pc:sldChg>
      <pc:sldChg chg="addSp delSp modSp mod">
        <pc:chgData name="Linda Feldman" userId="19db8b015c5a3e2a" providerId="LiveId" clId="{9A1A511C-B9D7-4116-BF7A-4165BA796AC3}" dt="2022-05-02T15:10:32.065" v="20951" actId="20577"/>
        <pc:sldMkLst>
          <pc:docMk/>
          <pc:sldMk cId="1266319965" sldId="489"/>
        </pc:sldMkLst>
        <pc:spChg chg="mod">
          <ac:chgData name="Linda Feldman" userId="19db8b015c5a3e2a" providerId="LiveId" clId="{9A1A511C-B9D7-4116-BF7A-4165BA796AC3}" dt="2022-05-02T15:10:32.065" v="20951" actId="20577"/>
          <ac:spMkLst>
            <pc:docMk/>
            <pc:sldMk cId="1266319965" sldId="489"/>
            <ac:spMk id="3" creationId="{159B8A54-7340-4465-BE0B-62B961686D51}"/>
          </ac:spMkLst>
        </pc:spChg>
        <pc:spChg chg="del">
          <ac:chgData name="Linda Feldman" userId="19db8b015c5a3e2a" providerId="LiveId" clId="{9A1A511C-B9D7-4116-BF7A-4165BA796AC3}" dt="2022-04-06T17:59:30.824" v="15907" actId="478"/>
          <ac:spMkLst>
            <pc:docMk/>
            <pc:sldMk cId="1266319965" sldId="489"/>
            <ac:spMk id="5" creationId="{2ECDF3C5-448D-479B-8443-E1DA474B0CCA}"/>
          </ac:spMkLst>
        </pc:spChg>
        <pc:spChg chg="add mod">
          <ac:chgData name="Linda Feldman" userId="19db8b015c5a3e2a" providerId="LiveId" clId="{9A1A511C-B9D7-4116-BF7A-4165BA796AC3}" dt="2022-04-06T17:59:32.580" v="15908"/>
          <ac:spMkLst>
            <pc:docMk/>
            <pc:sldMk cId="1266319965" sldId="489"/>
            <ac:spMk id="7" creationId="{F549A27D-5933-43F4-B8DC-79DDBCF002C5}"/>
          </ac:spMkLst>
        </pc:spChg>
      </pc:sldChg>
      <pc:sldChg chg="addSp delSp modSp mod">
        <pc:chgData name="Linda Feldman" userId="19db8b015c5a3e2a" providerId="LiveId" clId="{9A1A511C-B9D7-4116-BF7A-4165BA796AC3}" dt="2022-04-06T17:59:54.754" v="15914"/>
        <pc:sldMkLst>
          <pc:docMk/>
          <pc:sldMk cId="26585466" sldId="490"/>
        </pc:sldMkLst>
        <pc:spChg chg="del">
          <ac:chgData name="Linda Feldman" userId="19db8b015c5a3e2a" providerId="LiveId" clId="{9A1A511C-B9D7-4116-BF7A-4165BA796AC3}" dt="2022-04-06T17:59:53.065" v="15913" actId="478"/>
          <ac:spMkLst>
            <pc:docMk/>
            <pc:sldMk cId="26585466" sldId="490"/>
            <ac:spMk id="5" creationId="{2ECDF3C5-448D-479B-8443-E1DA474B0CCA}"/>
          </ac:spMkLst>
        </pc:spChg>
        <pc:spChg chg="add mod">
          <ac:chgData name="Linda Feldman" userId="19db8b015c5a3e2a" providerId="LiveId" clId="{9A1A511C-B9D7-4116-BF7A-4165BA796AC3}" dt="2022-04-06T17:59:54.754" v="15914"/>
          <ac:spMkLst>
            <pc:docMk/>
            <pc:sldMk cId="26585466" sldId="490"/>
            <ac:spMk id="7" creationId="{2B6B2914-A9E6-4A0B-9263-44B7B64A0FCF}"/>
          </ac:spMkLst>
        </pc:spChg>
      </pc:sldChg>
      <pc:sldChg chg="addSp delSp modSp mod">
        <pc:chgData name="Linda Feldman" userId="19db8b015c5a3e2a" providerId="LiveId" clId="{9A1A511C-B9D7-4116-BF7A-4165BA796AC3}" dt="2022-05-04T13:45:42.115" v="20998" actId="5793"/>
        <pc:sldMkLst>
          <pc:docMk/>
          <pc:sldMk cId="4103294391" sldId="491"/>
        </pc:sldMkLst>
        <pc:spChg chg="mod">
          <ac:chgData name="Linda Feldman" userId="19db8b015c5a3e2a" providerId="LiveId" clId="{9A1A511C-B9D7-4116-BF7A-4165BA796AC3}" dt="2022-03-04T20:58:14.950" v="6790" actId="20577"/>
          <ac:spMkLst>
            <pc:docMk/>
            <pc:sldMk cId="4103294391" sldId="491"/>
            <ac:spMk id="2" creationId="{38257BDF-A934-4650-AFA6-8C35B6D978CF}"/>
          </ac:spMkLst>
        </pc:spChg>
        <pc:spChg chg="mod">
          <ac:chgData name="Linda Feldman" userId="19db8b015c5a3e2a" providerId="LiveId" clId="{9A1A511C-B9D7-4116-BF7A-4165BA796AC3}" dt="2022-05-04T13:45:42.115" v="20998" actId="5793"/>
          <ac:spMkLst>
            <pc:docMk/>
            <pc:sldMk cId="4103294391" sldId="491"/>
            <ac:spMk id="3" creationId="{159B8A54-7340-4465-BE0B-62B961686D51}"/>
          </ac:spMkLst>
        </pc:spChg>
        <pc:spChg chg="del mod">
          <ac:chgData name="Linda Feldman" userId="19db8b015c5a3e2a" providerId="LiveId" clId="{9A1A511C-B9D7-4116-BF7A-4165BA796AC3}" dt="2022-03-04T20:47:38.288" v="5879" actId="478"/>
          <ac:spMkLst>
            <pc:docMk/>
            <pc:sldMk cId="4103294391" sldId="491"/>
            <ac:spMk id="4" creationId="{7A02F2F9-590C-40D4-ADD2-EC38BEFA3670}"/>
          </ac:spMkLst>
        </pc:spChg>
        <pc:spChg chg="del">
          <ac:chgData name="Linda Feldman" userId="19db8b015c5a3e2a" providerId="LiveId" clId="{9A1A511C-B9D7-4116-BF7A-4165BA796AC3}" dt="2022-04-06T17:59:59.014" v="15915" actId="478"/>
          <ac:spMkLst>
            <pc:docMk/>
            <pc:sldMk cId="4103294391" sldId="491"/>
            <ac:spMk id="5" creationId="{2ECDF3C5-448D-479B-8443-E1DA474B0CCA}"/>
          </ac:spMkLst>
        </pc:spChg>
        <pc:spChg chg="add mod">
          <ac:chgData name="Linda Feldman" userId="19db8b015c5a3e2a" providerId="LiveId" clId="{9A1A511C-B9D7-4116-BF7A-4165BA796AC3}" dt="2022-04-06T18:00:00.558" v="15916"/>
          <ac:spMkLst>
            <pc:docMk/>
            <pc:sldMk cId="4103294391" sldId="491"/>
            <ac:spMk id="8" creationId="{AE4F9678-2B87-49C9-AD7C-39E611F9005B}"/>
          </ac:spMkLst>
        </pc:spChg>
        <pc:picChg chg="add mod">
          <ac:chgData name="Linda Feldman" userId="19db8b015c5a3e2a" providerId="LiveId" clId="{9A1A511C-B9D7-4116-BF7A-4165BA796AC3}" dt="2022-03-04T21:55:20.860" v="9007" actId="1076"/>
          <ac:picMkLst>
            <pc:docMk/>
            <pc:sldMk cId="4103294391" sldId="491"/>
            <ac:picMk id="7" creationId="{9BA374AE-0635-496D-84E7-FEC4AABB1E0D}"/>
          </ac:picMkLst>
        </pc:picChg>
      </pc:sldChg>
      <pc:sldChg chg="modSp mod">
        <pc:chgData name="Linda Feldman" userId="19db8b015c5a3e2a" providerId="LiveId" clId="{9A1A511C-B9D7-4116-BF7A-4165BA796AC3}" dt="2022-05-15T23:51:28.575" v="22971" actId="20577"/>
        <pc:sldMkLst>
          <pc:docMk/>
          <pc:sldMk cId="798409420" sldId="492"/>
        </pc:sldMkLst>
        <pc:spChg chg="mod">
          <ac:chgData name="Linda Feldman" userId="19db8b015c5a3e2a" providerId="LiveId" clId="{9A1A511C-B9D7-4116-BF7A-4165BA796AC3}" dt="2022-05-15T23:51:21.153" v="22951" actId="1076"/>
          <ac:spMkLst>
            <pc:docMk/>
            <pc:sldMk cId="798409420" sldId="492"/>
            <ac:spMk id="2" creationId="{31BB8085-1FFF-44DD-A144-D794D923CF00}"/>
          </ac:spMkLst>
        </pc:spChg>
        <pc:spChg chg="mod">
          <ac:chgData name="Linda Feldman" userId="19db8b015c5a3e2a" providerId="LiveId" clId="{9A1A511C-B9D7-4116-BF7A-4165BA796AC3}" dt="2022-05-15T23:51:28.575" v="22971" actId="20577"/>
          <ac:spMkLst>
            <pc:docMk/>
            <pc:sldMk cId="798409420" sldId="492"/>
            <ac:spMk id="4" creationId="{1DB722BE-87C2-4860-A9BD-7E39DDA69272}"/>
          </ac:spMkLst>
        </pc:spChg>
      </pc:sldChg>
      <pc:sldChg chg="addSp delSp modSp mod">
        <pc:chgData name="Linda Feldman" userId="19db8b015c5a3e2a" providerId="LiveId" clId="{9A1A511C-B9D7-4116-BF7A-4165BA796AC3}" dt="2022-05-16T13:07:25.723" v="24168" actId="113"/>
        <pc:sldMkLst>
          <pc:docMk/>
          <pc:sldMk cId="413876220" sldId="493"/>
        </pc:sldMkLst>
        <pc:spChg chg="del">
          <ac:chgData name="Linda Feldman" userId="19db8b015c5a3e2a" providerId="LiveId" clId="{9A1A511C-B9D7-4116-BF7A-4165BA796AC3}" dt="2022-03-06T20:26:02.026" v="13037" actId="478"/>
          <ac:spMkLst>
            <pc:docMk/>
            <pc:sldMk cId="413876220" sldId="493"/>
            <ac:spMk id="4" creationId="{66479582-087B-4B75-A8F7-78A4B9151DFF}"/>
          </ac:spMkLst>
        </pc:spChg>
        <pc:spChg chg="mod">
          <ac:chgData name="Linda Feldman" userId="19db8b015c5a3e2a" providerId="LiveId" clId="{9A1A511C-B9D7-4116-BF7A-4165BA796AC3}" dt="2022-05-16T13:07:25.723" v="24168" actId="113"/>
          <ac:spMkLst>
            <pc:docMk/>
            <pc:sldMk cId="413876220" sldId="493"/>
            <ac:spMk id="5" creationId="{422ED289-1FCE-4020-AD34-8F446683F154}"/>
          </ac:spMkLst>
        </pc:spChg>
        <pc:spChg chg="add mod">
          <ac:chgData name="Linda Feldman" userId="19db8b015c5a3e2a" providerId="LiveId" clId="{9A1A511C-B9D7-4116-BF7A-4165BA796AC3}" dt="2022-04-06T18:05:40.217" v="16027"/>
          <ac:spMkLst>
            <pc:docMk/>
            <pc:sldMk cId="413876220" sldId="493"/>
            <ac:spMk id="6" creationId="{87B56D76-68FE-47CB-B7CB-9FB98987FC47}"/>
          </ac:spMkLst>
        </pc:spChg>
      </pc:sldChg>
      <pc:sldChg chg="addSp modSp mod">
        <pc:chgData name="Linda Feldman" userId="19db8b015c5a3e2a" providerId="LiveId" clId="{9A1A511C-B9D7-4116-BF7A-4165BA796AC3}" dt="2022-05-07T20:28:40.937" v="21128" actId="12"/>
        <pc:sldMkLst>
          <pc:docMk/>
          <pc:sldMk cId="28866144" sldId="494"/>
        </pc:sldMkLst>
        <pc:spChg chg="mod">
          <ac:chgData name="Linda Feldman" userId="19db8b015c5a3e2a" providerId="LiveId" clId="{9A1A511C-B9D7-4116-BF7A-4165BA796AC3}" dt="2022-05-07T20:28:40.937" v="21128" actId="12"/>
          <ac:spMkLst>
            <pc:docMk/>
            <pc:sldMk cId="28866144" sldId="494"/>
            <ac:spMk id="3" creationId="{5EBFB2C6-F645-4BBB-B58F-6718D58EA118}"/>
          </ac:spMkLst>
        </pc:spChg>
        <pc:spChg chg="add mod">
          <ac:chgData name="Linda Feldman" userId="19db8b015c5a3e2a" providerId="LiveId" clId="{9A1A511C-B9D7-4116-BF7A-4165BA796AC3}" dt="2022-04-06T18:06:03.107" v="16032"/>
          <ac:spMkLst>
            <pc:docMk/>
            <pc:sldMk cId="28866144" sldId="494"/>
            <ac:spMk id="4" creationId="{EE4E4C62-84B5-41F0-A0DC-87716053D44D}"/>
          </ac:spMkLst>
        </pc:spChg>
      </pc:sldChg>
      <pc:sldChg chg="addSp delSp modSp mod">
        <pc:chgData name="Linda Feldman" userId="19db8b015c5a3e2a" providerId="LiveId" clId="{9A1A511C-B9D7-4116-BF7A-4165BA796AC3}" dt="2022-05-16T13:21:20.050" v="25000" actId="122"/>
        <pc:sldMkLst>
          <pc:docMk/>
          <pc:sldMk cId="2662835225" sldId="495"/>
        </pc:sldMkLst>
        <pc:spChg chg="mod">
          <ac:chgData name="Linda Feldman" userId="19db8b015c5a3e2a" providerId="LiveId" clId="{9A1A511C-B9D7-4116-BF7A-4165BA796AC3}" dt="2022-05-16T13:19:49.147" v="24823" actId="114"/>
          <ac:spMkLst>
            <pc:docMk/>
            <pc:sldMk cId="2662835225" sldId="495"/>
            <ac:spMk id="2" creationId="{A0C7EB98-4036-4399-B222-23F16125AA15}"/>
          </ac:spMkLst>
        </pc:spChg>
        <pc:spChg chg="add mod">
          <ac:chgData name="Linda Feldman" userId="19db8b015c5a3e2a" providerId="LiveId" clId="{9A1A511C-B9D7-4116-BF7A-4165BA796AC3}" dt="2022-05-16T13:21:20.050" v="25000" actId="122"/>
          <ac:spMkLst>
            <pc:docMk/>
            <pc:sldMk cId="2662835225" sldId="495"/>
            <ac:spMk id="3" creationId="{91771A14-3DF4-FDCD-ECD0-63BF59E079D6}"/>
          </ac:spMkLst>
        </pc:spChg>
        <pc:spChg chg="add mod">
          <ac:chgData name="Linda Feldman" userId="19db8b015c5a3e2a" providerId="LiveId" clId="{9A1A511C-B9D7-4116-BF7A-4165BA796AC3}" dt="2022-04-06T18:06:15.828" v="16034"/>
          <ac:spMkLst>
            <pc:docMk/>
            <pc:sldMk cId="2662835225" sldId="495"/>
            <ac:spMk id="4" creationId="{E367CB86-4511-4579-9DAB-D2FA8FBC02BA}"/>
          </ac:spMkLst>
        </pc:spChg>
        <pc:spChg chg="del">
          <ac:chgData name="Linda Feldman" userId="19db8b015c5a3e2a" providerId="LiveId" clId="{9A1A511C-B9D7-4116-BF7A-4165BA796AC3}" dt="2022-03-06T20:31:53.204" v="13498" actId="478"/>
          <ac:spMkLst>
            <pc:docMk/>
            <pc:sldMk cId="2662835225" sldId="495"/>
            <ac:spMk id="5" creationId="{C7C50D5F-5AD0-4121-8A50-B2C4003BBAEB}"/>
          </ac:spMkLst>
        </pc:spChg>
        <pc:picChg chg="mod">
          <ac:chgData name="Linda Feldman" userId="19db8b015c5a3e2a" providerId="LiveId" clId="{9A1A511C-B9D7-4116-BF7A-4165BA796AC3}" dt="2022-05-16T13:19:51.905" v="24824" actId="1076"/>
          <ac:picMkLst>
            <pc:docMk/>
            <pc:sldMk cId="2662835225" sldId="495"/>
            <ac:picMk id="6" creationId="{B71426AA-8DC5-4074-A94F-B012F1DF8176}"/>
          </ac:picMkLst>
        </pc:picChg>
      </pc:sldChg>
      <pc:sldChg chg="addSp modSp mod">
        <pc:chgData name="Linda Feldman" userId="19db8b015c5a3e2a" providerId="LiveId" clId="{9A1A511C-B9D7-4116-BF7A-4165BA796AC3}" dt="2022-05-16T13:14:38.688" v="24560" actId="114"/>
        <pc:sldMkLst>
          <pc:docMk/>
          <pc:sldMk cId="1239739674" sldId="496"/>
        </pc:sldMkLst>
        <pc:spChg chg="mod">
          <ac:chgData name="Linda Feldman" userId="19db8b015c5a3e2a" providerId="LiveId" clId="{9A1A511C-B9D7-4116-BF7A-4165BA796AC3}" dt="2022-05-16T13:14:38.688" v="24560" actId="114"/>
          <ac:spMkLst>
            <pc:docMk/>
            <pc:sldMk cId="1239739674" sldId="496"/>
            <ac:spMk id="2" creationId="{A0C7EB98-4036-4399-B222-23F16125AA15}"/>
          </ac:spMkLst>
        </pc:spChg>
        <pc:spChg chg="add mod">
          <ac:chgData name="Linda Feldman" userId="19db8b015c5a3e2a" providerId="LiveId" clId="{9A1A511C-B9D7-4116-BF7A-4165BA796AC3}" dt="2022-04-06T18:05:47.660" v="16029"/>
          <ac:spMkLst>
            <pc:docMk/>
            <pc:sldMk cId="1239739674" sldId="496"/>
            <ac:spMk id="4" creationId="{174ED19B-E64D-4E13-8145-7040CF606C38}"/>
          </ac:spMkLst>
        </pc:spChg>
      </pc:sldChg>
      <pc:sldChg chg="addSp delSp modSp mod">
        <pc:chgData name="Linda Feldman" userId="19db8b015c5a3e2a" providerId="LiveId" clId="{9A1A511C-B9D7-4116-BF7A-4165BA796AC3}" dt="2022-04-06T18:03:56.354" v="15994"/>
        <pc:sldMkLst>
          <pc:docMk/>
          <pc:sldMk cId="1613740448" sldId="497"/>
        </pc:sldMkLst>
        <pc:spChg chg="del">
          <ac:chgData name="Linda Feldman" userId="19db8b015c5a3e2a" providerId="LiveId" clId="{9A1A511C-B9D7-4116-BF7A-4165BA796AC3}" dt="2022-04-06T18:03:54.605" v="15993" actId="478"/>
          <ac:spMkLst>
            <pc:docMk/>
            <pc:sldMk cId="1613740448" sldId="497"/>
            <ac:spMk id="4" creationId="{6CAC561D-3424-4142-93AE-A597DAA70D93}"/>
          </ac:spMkLst>
        </pc:spChg>
        <pc:spChg chg="add mod">
          <ac:chgData name="Linda Feldman" userId="19db8b015c5a3e2a" providerId="LiveId" clId="{9A1A511C-B9D7-4116-BF7A-4165BA796AC3}" dt="2022-04-06T18:03:56.354" v="15994"/>
          <ac:spMkLst>
            <pc:docMk/>
            <pc:sldMk cId="1613740448" sldId="497"/>
            <ac:spMk id="8" creationId="{E7E08BA1-55DB-416E-ABCF-712839114BA9}"/>
          </ac:spMkLst>
        </pc:spChg>
      </pc:sldChg>
      <pc:sldChg chg="addSp modSp mod">
        <pc:chgData name="Linda Feldman" userId="19db8b015c5a3e2a" providerId="LiveId" clId="{9A1A511C-B9D7-4116-BF7A-4165BA796AC3}" dt="2022-05-16T13:15:18.985" v="24618" actId="20577"/>
        <pc:sldMkLst>
          <pc:docMk/>
          <pc:sldMk cId="3261400277" sldId="498"/>
        </pc:sldMkLst>
        <pc:spChg chg="mod">
          <ac:chgData name="Linda Feldman" userId="19db8b015c5a3e2a" providerId="LiveId" clId="{9A1A511C-B9D7-4116-BF7A-4165BA796AC3}" dt="2022-05-16T13:15:18.985" v="24618" actId="20577"/>
          <ac:spMkLst>
            <pc:docMk/>
            <pc:sldMk cId="3261400277" sldId="498"/>
            <ac:spMk id="3" creationId="{5EBFB2C6-F645-4BBB-B58F-6718D58EA118}"/>
          </ac:spMkLst>
        </pc:spChg>
        <pc:spChg chg="add mod">
          <ac:chgData name="Linda Feldman" userId="19db8b015c5a3e2a" providerId="LiveId" clId="{9A1A511C-B9D7-4116-BF7A-4165BA796AC3}" dt="2022-04-06T18:05:53.948" v="16030"/>
          <ac:spMkLst>
            <pc:docMk/>
            <pc:sldMk cId="3261400277" sldId="498"/>
            <ac:spMk id="4" creationId="{ED94DA84-03AA-4CD7-8AB6-999D431AC689}"/>
          </ac:spMkLst>
        </pc:spChg>
      </pc:sldChg>
      <pc:sldChg chg="delSp modSp del mod">
        <pc:chgData name="Linda Feldman" userId="19db8b015c5a3e2a" providerId="LiveId" clId="{9A1A511C-B9D7-4116-BF7A-4165BA796AC3}" dt="2022-03-06T20:23:28.178" v="12794" actId="47"/>
        <pc:sldMkLst>
          <pc:docMk/>
          <pc:sldMk cId="2969287597" sldId="499"/>
        </pc:sldMkLst>
        <pc:spChg chg="mod">
          <ac:chgData name="Linda Feldman" userId="19db8b015c5a3e2a" providerId="LiveId" clId="{9A1A511C-B9D7-4116-BF7A-4165BA796AC3}" dt="2022-03-06T20:02:28.706" v="11425" actId="6549"/>
          <ac:spMkLst>
            <pc:docMk/>
            <pc:sldMk cId="2969287597" sldId="499"/>
            <ac:spMk id="3" creationId="{5EBFB2C6-F645-4BBB-B58F-6718D58EA118}"/>
          </ac:spMkLst>
        </pc:spChg>
        <pc:spChg chg="del">
          <ac:chgData name="Linda Feldman" userId="19db8b015c5a3e2a" providerId="LiveId" clId="{9A1A511C-B9D7-4116-BF7A-4165BA796AC3}" dt="2022-03-06T20:12:48.118" v="12112" actId="478"/>
          <ac:spMkLst>
            <pc:docMk/>
            <pc:sldMk cId="2969287597" sldId="499"/>
            <ac:spMk id="4" creationId="{7F6E8CB1-8EE1-42F2-9E33-A4464BC86FD2}"/>
          </ac:spMkLst>
        </pc:spChg>
      </pc:sldChg>
      <pc:sldChg chg="addSp delSp modSp mod">
        <pc:chgData name="Linda Feldman" userId="19db8b015c5a3e2a" providerId="LiveId" clId="{9A1A511C-B9D7-4116-BF7A-4165BA796AC3}" dt="2022-04-06T18:06:56.132" v="16041"/>
        <pc:sldMkLst>
          <pc:docMk/>
          <pc:sldMk cId="3723988286" sldId="657"/>
        </pc:sldMkLst>
        <pc:spChg chg="del">
          <ac:chgData name="Linda Feldman" userId="19db8b015c5a3e2a" providerId="LiveId" clId="{9A1A511C-B9D7-4116-BF7A-4165BA796AC3}" dt="2022-03-06T20:33:09.757" v="13511" actId="478"/>
          <ac:spMkLst>
            <pc:docMk/>
            <pc:sldMk cId="3723988286" sldId="657"/>
            <ac:spMk id="2" creationId="{BEAFAEA3-97C5-40E3-8639-2FA2D83D0F5E}"/>
          </ac:spMkLst>
        </pc:spChg>
        <pc:spChg chg="add mod">
          <ac:chgData name="Linda Feldman" userId="19db8b015c5a3e2a" providerId="LiveId" clId="{9A1A511C-B9D7-4116-BF7A-4165BA796AC3}" dt="2022-04-06T18:06:41.636" v="16038"/>
          <ac:spMkLst>
            <pc:docMk/>
            <pc:sldMk cId="3723988286" sldId="657"/>
            <ac:spMk id="4" creationId="{70E953FC-0857-4EC1-9393-448ED3FD92C1}"/>
          </ac:spMkLst>
        </pc:spChg>
        <pc:spChg chg="del mod">
          <ac:chgData name="Linda Feldman" userId="19db8b015c5a3e2a" providerId="LiveId" clId="{9A1A511C-B9D7-4116-BF7A-4165BA796AC3}" dt="2022-04-06T18:06:56.132" v="16041"/>
          <ac:spMkLst>
            <pc:docMk/>
            <pc:sldMk cId="3723988286" sldId="657"/>
            <ac:spMk id="5" creationId="{F691CBC4-5E1B-4D1E-9CAF-14269802AF0D}"/>
          </ac:spMkLst>
        </pc:spChg>
        <pc:spChg chg="mod">
          <ac:chgData name="Linda Feldman" userId="19db8b015c5a3e2a" providerId="LiveId" clId="{9A1A511C-B9D7-4116-BF7A-4165BA796AC3}" dt="2022-03-06T20:33:16.566" v="13513" actId="207"/>
          <ac:spMkLst>
            <pc:docMk/>
            <pc:sldMk cId="3723988286" sldId="657"/>
            <ac:spMk id="9" creationId="{D5449878-E883-4193-9D21-7C5887F5D36D}"/>
          </ac:spMkLst>
        </pc:spChg>
      </pc:sldChg>
      <pc:sldChg chg="addSp delSp modSp mod">
        <pc:chgData name="Linda Feldman" userId="19db8b015c5a3e2a" providerId="LiveId" clId="{9A1A511C-B9D7-4116-BF7A-4165BA796AC3}" dt="2022-04-06T17:49:08.805" v="15744"/>
        <pc:sldMkLst>
          <pc:docMk/>
          <pc:sldMk cId="2806952385" sldId="658"/>
        </pc:sldMkLst>
        <pc:spChg chg="mod">
          <ac:chgData name="Linda Feldman" userId="19db8b015c5a3e2a" providerId="LiveId" clId="{9A1A511C-B9D7-4116-BF7A-4165BA796AC3}" dt="2022-03-10T00:09:51.893" v="13573" actId="403"/>
          <ac:spMkLst>
            <pc:docMk/>
            <pc:sldMk cId="2806952385" sldId="658"/>
            <ac:spMk id="4" creationId="{271EF233-8B24-44B7-AD4D-02D45BE04578}"/>
          </ac:spMkLst>
        </pc:spChg>
        <pc:spChg chg="add mod">
          <ac:chgData name="Linda Feldman" userId="19db8b015c5a3e2a" providerId="LiveId" clId="{9A1A511C-B9D7-4116-BF7A-4165BA796AC3}" dt="2022-04-06T17:49:08.805" v="15744"/>
          <ac:spMkLst>
            <pc:docMk/>
            <pc:sldMk cId="2806952385" sldId="658"/>
            <ac:spMk id="5" creationId="{C4AAB15C-54CC-46F1-BFD6-03167B2F2721}"/>
          </ac:spMkLst>
        </pc:spChg>
        <pc:spChg chg="del">
          <ac:chgData name="Linda Feldman" userId="19db8b015c5a3e2a" providerId="LiveId" clId="{9A1A511C-B9D7-4116-BF7A-4165BA796AC3}" dt="2022-04-06T17:49:06.977" v="15743" actId="478"/>
          <ac:spMkLst>
            <pc:docMk/>
            <pc:sldMk cId="2806952385" sldId="658"/>
            <ac:spMk id="6" creationId="{7F8DE44D-C30D-4982-8952-292618B5A2E3}"/>
          </ac:spMkLst>
        </pc:spChg>
        <pc:graphicFrameChg chg="add del mod modGraphic">
          <ac:chgData name="Linda Feldman" userId="19db8b015c5a3e2a" providerId="LiveId" clId="{9A1A511C-B9D7-4116-BF7A-4165BA796AC3}" dt="2022-03-01T22:35:03.106" v="68" actId="478"/>
          <ac:graphicFrameMkLst>
            <pc:docMk/>
            <pc:sldMk cId="2806952385" sldId="658"/>
            <ac:graphicFrameMk id="3" creationId="{5C175760-BAD7-40F2-9D3D-7B0EAFB68D5B}"/>
          </ac:graphicFrameMkLst>
        </pc:graphicFrameChg>
      </pc:sldChg>
      <pc:sldChg chg="addSp delSp modSp mod">
        <pc:chgData name="Linda Feldman" userId="19db8b015c5a3e2a" providerId="LiveId" clId="{9A1A511C-B9D7-4116-BF7A-4165BA796AC3}" dt="2022-04-06T17:55:23.400" v="15839"/>
        <pc:sldMkLst>
          <pc:docMk/>
          <pc:sldMk cId="1775114999" sldId="659"/>
        </pc:sldMkLst>
        <pc:spChg chg="add mod">
          <ac:chgData name="Linda Feldman" userId="19db8b015c5a3e2a" providerId="LiveId" clId="{9A1A511C-B9D7-4116-BF7A-4165BA796AC3}" dt="2022-04-06T17:55:23.400" v="15839"/>
          <ac:spMkLst>
            <pc:docMk/>
            <pc:sldMk cId="1775114999" sldId="659"/>
            <ac:spMk id="5" creationId="{0A38D97C-ACC7-4574-9EBF-30B5D9AB474D}"/>
          </ac:spMkLst>
        </pc:spChg>
        <pc:spChg chg="del">
          <ac:chgData name="Linda Feldman" userId="19db8b015c5a3e2a" providerId="LiveId" clId="{9A1A511C-B9D7-4116-BF7A-4165BA796AC3}" dt="2022-04-06T17:55:21.859" v="15838" actId="478"/>
          <ac:spMkLst>
            <pc:docMk/>
            <pc:sldMk cId="1775114999" sldId="659"/>
            <ac:spMk id="6" creationId="{7F8DE44D-C30D-4982-8952-292618B5A2E3}"/>
          </ac:spMkLst>
        </pc:spChg>
      </pc:sldChg>
      <pc:sldChg chg="addSp delSp modSp mod">
        <pc:chgData name="Linda Feldman" userId="19db8b015c5a3e2a" providerId="LiveId" clId="{9A1A511C-B9D7-4116-BF7A-4165BA796AC3}" dt="2022-04-06T17:51:40.309" v="15775"/>
        <pc:sldMkLst>
          <pc:docMk/>
          <pc:sldMk cId="878536033" sldId="660"/>
        </pc:sldMkLst>
        <pc:spChg chg="mod">
          <ac:chgData name="Linda Feldman" userId="19db8b015c5a3e2a" providerId="LiveId" clId="{9A1A511C-B9D7-4116-BF7A-4165BA796AC3}" dt="2022-04-06T17:51:35.034" v="15773" actId="20577"/>
          <ac:spMkLst>
            <pc:docMk/>
            <pc:sldMk cId="878536033" sldId="660"/>
            <ac:spMk id="4" creationId="{EA213457-C090-4C47-BE9D-2AF991DCD17F}"/>
          </ac:spMkLst>
        </pc:spChg>
        <pc:spChg chg="del">
          <ac:chgData name="Linda Feldman" userId="19db8b015c5a3e2a" providerId="LiveId" clId="{9A1A511C-B9D7-4116-BF7A-4165BA796AC3}" dt="2022-04-06T17:51:38.245" v="15774" actId="478"/>
          <ac:spMkLst>
            <pc:docMk/>
            <pc:sldMk cId="878536033" sldId="660"/>
            <ac:spMk id="6" creationId="{7F8DE44D-C30D-4982-8952-292618B5A2E3}"/>
          </ac:spMkLst>
        </pc:spChg>
        <pc:spChg chg="add del mod">
          <ac:chgData name="Linda Feldman" userId="19db8b015c5a3e2a" providerId="LiveId" clId="{9A1A511C-B9D7-4116-BF7A-4165BA796AC3}" dt="2022-04-06T17:50:40.998" v="15757" actId="478"/>
          <ac:spMkLst>
            <pc:docMk/>
            <pc:sldMk cId="878536033" sldId="660"/>
            <ac:spMk id="7" creationId="{4F1009B3-9D17-4C07-AC9F-6334DC1043F3}"/>
          </ac:spMkLst>
        </pc:spChg>
        <pc:spChg chg="add mod">
          <ac:chgData name="Linda Feldman" userId="19db8b015c5a3e2a" providerId="LiveId" clId="{9A1A511C-B9D7-4116-BF7A-4165BA796AC3}" dt="2022-04-06T17:51:40.309" v="15775"/>
          <ac:spMkLst>
            <pc:docMk/>
            <pc:sldMk cId="878536033" sldId="660"/>
            <ac:spMk id="8" creationId="{ED59A4AE-2EBA-46DA-BEBA-E962E9D11082}"/>
          </ac:spMkLst>
        </pc:spChg>
      </pc:sldChg>
      <pc:sldChg chg="addSp delSp modSp mod">
        <pc:chgData name="Linda Feldman" userId="19db8b015c5a3e2a" providerId="LiveId" clId="{9A1A511C-B9D7-4116-BF7A-4165BA796AC3}" dt="2022-04-06T17:51:25.456" v="15769"/>
        <pc:sldMkLst>
          <pc:docMk/>
          <pc:sldMk cId="4048981454" sldId="661"/>
        </pc:sldMkLst>
        <pc:spChg chg="mod">
          <ac:chgData name="Linda Feldman" userId="19db8b015c5a3e2a" providerId="LiveId" clId="{9A1A511C-B9D7-4116-BF7A-4165BA796AC3}" dt="2022-04-06T17:51:15.793" v="15767" actId="20577"/>
          <ac:spMkLst>
            <pc:docMk/>
            <pc:sldMk cId="4048981454" sldId="661"/>
            <ac:spMk id="4" creationId="{EA213457-C090-4C47-BE9D-2AF991DCD17F}"/>
          </ac:spMkLst>
        </pc:spChg>
        <pc:spChg chg="del">
          <ac:chgData name="Linda Feldman" userId="19db8b015c5a3e2a" providerId="LiveId" clId="{9A1A511C-B9D7-4116-BF7A-4165BA796AC3}" dt="2022-04-06T17:51:22.058" v="15768" actId="478"/>
          <ac:spMkLst>
            <pc:docMk/>
            <pc:sldMk cId="4048981454" sldId="661"/>
            <ac:spMk id="6" creationId="{7F8DE44D-C30D-4982-8952-292618B5A2E3}"/>
          </ac:spMkLst>
        </pc:spChg>
        <pc:spChg chg="add mod">
          <ac:chgData name="Linda Feldman" userId="19db8b015c5a3e2a" providerId="LiveId" clId="{9A1A511C-B9D7-4116-BF7A-4165BA796AC3}" dt="2022-04-06T17:51:25.456" v="15769"/>
          <ac:spMkLst>
            <pc:docMk/>
            <pc:sldMk cId="4048981454" sldId="661"/>
            <ac:spMk id="7" creationId="{B5635DDE-8AA1-4A73-865E-006227BF2712}"/>
          </ac:spMkLst>
        </pc:spChg>
      </pc:sldChg>
      <pc:sldChg chg="addSp delSp modSp mod">
        <pc:chgData name="Linda Feldman" userId="19db8b015c5a3e2a" providerId="LiveId" clId="{9A1A511C-B9D7-4116-BF7A-4165BA796AC3}" dt="2022-04-06T17:51:08.021" v="15765"/>
        <pc:sldMkLst>
          <pc:docMk/>
          <pc:sldMk cId="392623243" sldId="662"/>
        </pc:sldMkLst>
        <pc:spChg chg="mod">
          <ac:chgData name="Linda Feldman" userId="19db8b015c5a3e2a" providerId="LiveId" clId="{9A1A511C-B9D7-4116-BF7A-4165BA796AC3}" dt="2022-04-06T17:51:01.444" v="15763" actId="20577"/>
          <ac:spMkLst>
            <pc:docMk/>
            <pc:sldMk cId="392623243" sldId="662"/>
            <ac:spMk id="4" creationId="{EA213457-C090-4C47-BE9D-2AF991DCD17F}"/>
          </ac:spMkLst>
        </pc:spChg>
        <pc:spChg chg="del">
          <ac:chgData name="Linda Feldman" userId="19db8b015c5a3e2a" providerId="LiveId" clId="{9A1A511C-B9D7-4116-BF7A-4165BA796AC3}" dt="2022-04-06T17:51:05.496" v="15764" actId="478"/>
          <ac:spMkLst>
            <pc:docMk/>
            <pc:sldMk cId="392623243" sldId="662"/>
            <ac:spMk id="6" creationId="{7F8DE44D-C30D-4982-8952-292618B5A2E3}"/>
          </ac:spMkLst>
        </pc:spChg>
        <pc:spChg chg="add mod">
          <ac:chgData name="Linda Feldman" userId="19db8b015c5a3e2a" providerId="LiveId" clId="{9A1A511C-B9D7-4116-BF7A-4165BA796AC3}" dt="2022-04-06T17:51:08.021" v="15765"/>
          <ac:spMkLst>
            <pc:docMk/>
            <pc:sldMk cId="392623243" sldId="662"/>
            <ac:spMk id="7" creationId="{86E4E8DF-646F-4999-B05E-F46F2780D609}"/>
          </ac:spMkLst>
        </pc:spChg>
      </pc:sldChg>
      <pc:sldChg chg="addSp delSp modSp mod">
        <pc:chgData name="Linda Feldman" userId="19db8b015c5a3e2a" providerId="LiveId" clId="{9A1A511C-B9D7-4116-BF7A-4165BA796AC3}" dt="2022-04-06T17:52:27.209" v="15787"/>
        <pc:sldMkLst>
          <pc:docMk/>
          <pc:sldMk cId="2014236611" sldId="663"/>
        </pc:sldMkLst>
        <pc:spChg chg="mod">
          <ac:chgData name="Linda Feldman" userId="19db8b015c5a3e2a" providerId="LiveId" clId="{9A1A511C-B9D7-4116-BF7A-4165BA796AC3}" dt="2022-03-10T00:31:45.771" v="14114" actId="12"/>
          <ac:spMkLst>
            <pc:docMk/>
            <pc:sldMk cId="2014236611" sldId="663"/>
            <ac:spMk id="3" creationId="{5EBFB2C6-F645-4BBB-B58F-6718D58EA118}"/>
          </ac:spMkLst>
        </pc:spChg>
        <pc:spChg chg="del">
          <ac:chgData name="Linda Feldman" userId="19db8b015c5a3e2a" providerId="LiveId" clId="{9A1A511C-B9D7-4116-BF7A-4165BA796AC3}" dt="2022-04-06T17:52:25.244" v="15786" actId="478"/>
          <ac:spMkLst>
            <pc:docMk/>
            <pc:sldMk cId="2014236611" sldId="663"/>
            <ac:spMk id="4" creationId="{C42A2F5F-07BF-47A5-ABAA-F5B2F1969C9D}"/>
          </ac:spMkLst>
        </pc:spChg>
        <pc:spChg chg="add mod">
          <ac:chgData name="Linda Feldman" userId="19db8b015c5a3e2a" providerId="LiveId" clId="{9A1A511C-B9D7-4116-BF7A-4165BA796AC3}" dt="2022-04-06T17:52:27.209" v="15787"/>
          <ac:spMkLst>
            <pc:docMk/>
            <pc:sldMk cId="2014236611" sldId="663"/>
            <ac:spMk id="5" creationId="{40416F52-8200-4A95-A649-48CAC8EFA1D4}"/>
          </ac:spMkLst>
        </pc:spChg>
      </pc:sldChg>
      <pc:sldChg chg="addSp delSp modSp mod">
        <pc:chgData name="Linda Feldman" userId="19db8b015c5a3e2a" providerId="LiveId" clId="{9A1A511C-B9D7-4116-BF7A-4165BA796AC3}" dt="2022-04-06T17:52:45.797" v="15791"/>
        <pc:sldMkLst>
          <pc:docMk/>
          <pc:sldMk cId="2727680191" sldId="664"/>
        </pc:sldMkLst>
        <pc:spChg chg="mod">
          <ac:chgData name="Linda Feldman" userId="19db8b015c5a3e2a" providerId="LiveId" clId="{9A1A511C-B9D7-4116-BF7A-4165BA796AC3}" dt="2022-03-10T00:30:31.151" v="14109" actId="13926"/>
          <ac:spMkLst>
            <pc:docMk/>
            <pc:sldMk cId="2727680191" sldId="664"/>
            <ac:spMk id="3" creationId="{5EBFB2C6-F645-4BBB-B58F-6718D58EA118}"/>
          </ac:spMkLst>
        </pc:spChg>
        <pc:spChg chg="del">
          <ac:chgData name="Linda Feldman" userId="19db8b015c5a3e2a" providerId="LiveId" clId="{9A1A511C-B9D7-4116-BF7A-4165BA796AC3}" dt="2022-04-06T17:52:44.051" v="15790" actId="478"/>
          <ac:spMkLst>
            <pc:docMk/>
            <pc:sldMk cId="2727680191" sldId="664"/>
            <ac:spMk id="4" creationId="{C42A2F5F-07BF-47A5-ABAA-F5B2F1969C9D}"/>
          </ac:spMkLst>
        </pc:spChg>
        <pc:spChg chg="add mod">
          <ac:chgData name="Linda Feldman" userId="19db8b015c5a3e2a" providerId="LiveId" clId="{9A1A511C-B9D7-4116-BF7A-4165BA796AC3}" dt="2022-04-06T17:52:45.797" v="15791"/>
          <ac:spMkLst>
            <pc:docMk/>
            <pc:sldMk cId="2727680191" sldId="664"/>
            <ac:spMk id="5" creationId="{0C4B0238-A596-4DB6-A292-9ED0975ED5F3}"/>
          </ac:spMkLst>
        </pc:spChg>
      </pc:sldChg>
      <pc:sldChg chg="addSp delSp modSp add mod">
        <pc:chgData name="Linda Feldman" userId="19db8b015c5a3e2a" providerId="LiveId" clId="{9A1A511C-B9D7-4116-BF7A-4165BA796AC3}" dt="2022-04-06T18:23:09.502" v="16054" actId="1076"/>
        <pc:sldMkLst>
          <pc:docMk/>
          <pc:sldMk cId="3701724110" sldId="665"/>
        </pc:sldMkLst>
        <pc:spChg chg="add mod">
          <ac:chgData name="Linda Feldman" userId="19db8b015c5a3e2a" providerId="LiveId" clId="{9A1A511C-B9D7-4116-BF7A-4165BA796AC3}" dt="2022-04-06T17:53:13.171" v="15799"/>
          <ac:spMkLst>
            <pc:docMk/>
            <pc:sldMk cId="3701724110" sldId="665"/>
            <ac:spMk id="5" creationId="{727C58BD-9EDB-48AB-8E4D-5BE987F308F3}"/>
          </ac:spMkLst>
        </pc:spChg>
        <pc:spChg chg="del">
          <ac:chgData name="Linda Feldman" userId="19db8b015c5a3e2a" providerId="LiveId" clId="{9A1A511C-B9D7-4116-BF7A-4165BA796AC3}" dt="2022-04-06T17:53:10.855" v="15798" actId="478"/>
          <ac:spMkLst>
            <pc:docMk/>
            <pc:sldMk cId="3701724110" sldId="665"/>
            <ac:spMk id="6" creationId="{7F8DE44D-C30D-4982-8952-292618B5A2E3}"/>
          </ac:spMkLst>
        </pc:spChg>
        <pc:picChg chg="mod">
          <ac:chgData name="Linda Feldman" userId="19db8b015c5a3e2a" providerId="LiveId" clId="{9A1A511C-B9D7-4116-BF7A-4165BA796AC3}" dt="2022-04-06T18:23:09.502" v="16054" actId="1076"/>
          <ac:picMkLst>
            <pc:docMk/>
            <pc:sldMk cId="3701724110" sldId="665"/>
            <ac:picMk id="4098" creationId="{7F855381-E972-42CF-9222-5468717BC65F}"/>
          </ac:picMkLst>
        </pc:picChg>
      </pc:sldChg>
      <pc:sldChg chg="modSp add mod">
        <pc:chgData name="Linda Feldman" userId="19db8b015c5a3e2a" providerId="LiveId" clId="{9A1A511C-B9D7-4116-BF7A-4165BA796AC3}" dt="2022-03-10T01:01:08.863" v="14870" actId="20577"/>
        <pc:sldMkLst>
          <pc:docMk/>
          <pc:sldMk cId="6053928" sldId="666"/>
        </pc:sldMkLst>
        <pc:spChg chg="mod">
          <ac:chgData name="Linda Feldman" userId="19db8b015c5a3e2a" providerId="LiveId" clId="{9A1A511C-B9D7-4116-BF7A-4165BA796AC3}" dt="2022-03-10T01:01:08.863" v="14870" actId="20577"/>
          <ac:spMkLst>
            <pc:docMk/>
            <pc:sldMk cId="6053928" sldId="666"/>
            <ac:spMk id="2" creationId="{31BB8085-1FFF-44DD-A144-D794D923CF00}"/>
          </ac:spMkLst>
        </pc:spChg>
      </pc:sldChg>
      <pc:sldChg chg="addSp delSp modSp add mod">
        <pc:chgData name="Linda Feldman" userId="19db8b015c5a3e2a" providerId="LiveId" clId="{9A1A511C-B9D7-4116-BF7A-4165BA796AC3}" dt="2022-04-11T00:35:16.380" v="16178" actId="20577"/>
        <pc:sldMkLst>
          <pc:docMk/>
          <pc:sldMk cId="1878597112" sldId="667"/>
        </pc:sldMkLst>
        <pc:spChg chg="mod">
          <ac:chgData name="Linda Feldman" userId="19db8b015c5a3e2a" providerId="LiveId" clId="{9A1A511C-B9D7-4116-BF7A-4165BA796AC3}" dt="2022-04-11T00:35:16.380" v="16178" actId="20577"/>
          <ac:spMkLst>
            <pc:docMk/>
            <pc:sldMk cId="1878597112" sldId="667"/>
            <ac:spMk id="4" creationId="{EA213457-C090-4C47-BE9D-2AF991DCD17F}"/>
          </ac:spMkLst>
        </pc:spChg>
        <pc:spChg chg="add mod">
          <ac:chgData name="Linda Feldman" userId="19db8b015c5a3e2a" providerId="LiveId" clId="{9A1A511C-B9D7-4116-BF7A-4165BA796AC3}" dt="2022-04-06T17:55:50.517" v="15846"/>
          <ac:spMkLst>
            <pc:docMk/>
            <pc:sldMk cId="1878597112" sldId="667"/>
            <ac:spMk id="5" creationId="{C3B6A7A7-9FB0-49F1-A59D-7666CE995F31}"/>
          </ac:spMkLst>
        </pc:spChg>
        <pc:spChg chg="del">
          <ac:chgData name="Linda Feldman" userId="19db8b015c5a3e2a" providerId="LiveId" clId="{9A1A511C-B9D7-4116-BF7A-4165BA796AC3}" dt="2022-04-06T17:55:48.403" v="15845" actId="478"/>
          <ac:spMkLst>
            <pc:docMk/>
            <pc:sldMk cId="1878597112" sldId="667"/>
            <ac:spMk id="6" creationId="{7F8DE44D-C30D-4982-8952-292618B5A2E3}"/>
          </ac:spMkLst>
        </pc:spChg>
      </pc:sldChg>
      <pc:sldChg chg="addSp delSp modSp add mod ord">
        <pc:chgData name="Linda Feldman" userId="19db8b015c5a3e2a" providerId="LiveId" clId="{9A1A511C-B9D7-4116-BF7A-4165BA796AC3}" dt="2022-04-27T02:54:50.161" v="18287"/>
        <pc:sldMkLst>
          <pc:docMk/>
          <pc:sldMk cId="1185854558" sldId="668"/>
        </pc:sldMkLst>
        <pc:spChg chg="mod">
          <ac:chgData name="Linda Feldman" userId="19db8b015c5a3e2a" providerId="LiveId" clId="{9A1A511C-B9D7-4116-BF7A-4165BA796AC3}" dt="2022-04-27T02:54:50.161" v="18287"/>
          <ac:spMkLst>
            <pc:docMk/>
            <pc:sldMk cId="1185854558" sldId="668"/>
            <ac:spMk id="3" creationId="{5EBFB2C6-F645-4BBB-B58F-6718D58EA118}"/>
          </ac:spMkLst>
        </pc:spChg>
        <pc:spChg chg="del">
          <ac:chgData name="Linda Feldman" userId="19db8b015c5a3e2a" providerId="LiveId" clId="{9A1A511C-B9D7-4116-BF7A-4165BA796AC3}" dt="2022-04-06T17:57:00.387" v="15869" actId="478"/>
          <ac:spMkLst>
            <pc:docMk/>
            <pc:sldMk cId="1185854558" sldId="668"/>
            <ac:spMk id="4" creationId="{C42A2F5F-07BF-47A5-ABAA-F5B2F1969C9D}"/>
          </ac:spMkLst>
        </pc:spChg>
        <pc:spChg chg="add mod">
          <ac:chgData name="Linda Feldman" userId="19db8b015c5a3e2a" providerId="LiveId" clId="{9A1A511C-B9D7-4116-BF7A-4165BA796AC3}" dt="2022-04-06T17:57:02.383" v="15870"/>
          <ac:spMkLst>
            <pc:docMk/>
            <pc:sldMk cId="1185854558" sldId="668"/>
            <ac:spMk id="5" creationId="{EABB3AA5-A7F0-41DD-8579-731D36A2D9B9}"/>
          </ac:spMkLst>
        </pc:spChg>
      </pc:sldChg>
      <pc:sldChg chg="addSp delSp modSp add mod ord">
        <pc:chgData name="Linda Feldman" userId="19db8b015c5a3e2a" providerId="LiveId" clId="{9A1A511C-B9D7-4116-BF7A-4165BA796AC3}" dt="2022-04-11T00:34:08.059" v="16166" actId="20577"/>
        <pc:sldMkLst>
          <pc:docMk/>
          <pc:sldMk cId="3850951286" sldId="669"/>
        </pc:sldMkLst>
        <pc:spChg chg="del">
          <ac:chgData name="Linda Feldman" userId="19db8b015c5a3e2a" providerId="LiveId" clId="{9A1A511C-B9D7-4116-BF7A-4165BA796AC3}" dt="2022-04-06T17:55:33.976" v="15841" actId="478"/>
          <ac:spMkLst>
            <pc:docMk/>
            <pc:sldMk cId="3850951286" sldId="669"/>
            <ac:spMk id="4" creationId="{46668AED-4BC3-44F5-B1EB-86114013A667}"/>
          </ac:spMkLst>
        </pc:spChg>
        <pc:spChg chg="add mod">
          <ac:chgData name="Linda Feldman" userId="19db8b015c5a3e2a" providerId="LiveId" clId="{9A1A511C-B9D7-4116-BF7A-4165BA796AC3}" dt="2022-04-06T17:55:36.136" v="15842"/>
          <ac:spMkLst>
            <pc:docMk/>
            <pc:sldMk cId="3850951286" sldId="669"/>
            <ac:spMk id="5" creationId="{ACBDC960-8AB5-4CF3-AACA-32F25D6499AE}"/>
          </ac:spMkLst>
        </pc:spChg>
        <pc:spChg chg="mod">
          <ac:chgData name="Linda Feldman" userId="19db8b015c5a3e2a" providerId="LiveId" clId="{9A1A511C-B9D7-4116-BF7A-4165BA796AC3}" dt="2022-04-11T00:34:08.059" v="16166" actId="20577"/>
          <ac:spMkLst>
            <pc:docMk/>
            <pc:sldMk cId="3850951286" sldId="669"/>
            <ac:spMk id="7" creationId="{5E26DF94-3FAD-46C1-876B-885726E04414}"/>
          </ac:spMkLst>
        </pc:spChg>
      </pc:sldChg>
      <pc:sldChg chg="addSp delSp modSp add mod">
        <pc:chgData name="Linda Feldman" userId="19db8b015c5a3e2a" providerId="LiveId" clId="{9A1A511C-B9D7-4116-BF7A-4165BA796AC3}" dt="2022-04-27T02:56:13.804" v="18305" actId="14100"/>
        <pc:sldMkLst>
          <pc:docMk/>
          <pc:sldMk cId="1364665259" sldId="670"/>
        </pc:sldMkLst>
        <pc:spChg chg="del">
          <ac:chgData name="Linda Feldman" userId="19db8b015c5a3e2a" providerId="LiveId" clId="{9A1A511C-B9D7-4116-BF7A-4165BA796AC3}" dt="2022-04-06T17:57:13.578" v="15873" actId="478"/>
          <ac:spMkLst>
            <pc:docMk/>
            <pc:sldMk cId="1364665259" sldId="670"/>
            <ac:spMk id="4" creationId="{46668AED-4BC3-44F5-B1EB-86114013A667}"/>
          </ac:spMkLst>
        </pc:spChg>
        <pc:spChg chg="add mod">
          <ac:chgData name="Linda Feldman" userId="19db8b015c5a3e2a" providerId="LiveId" clId="{9A1A511C-B9D7-4116-BF7A-4165BA796AC3}" dt="2022-04-06T17:57:15.678" v="15874"/>
          <ac:spMkLst>
            <pc:docMk/>
            <pc:sldMk cId="1364665259" sldId="670"/>
            <ac:spMk id="5" creationId="{22874311-BD96-4E4B-A7F3-BFFE25878933}"/>
          </ac:spMkLst>
        </pc:spChg>
        <pc:spChg chg="mod">
          <ac:chgData name="Linda Feldman" userId="19db8b015c5a3e2a" providerId="LiveId" clId="{9A1A511C-B9D7-4116-BF7A-4165BA796AC3}" dt="2022-04-27T02:56:13.804" v="18305" actId="14100"/>
          <ac:spMkLst>
            <pc:docMk/>
            <pc:sldMk cId="1364665259" sldId="670"/>
            <ac:spMk id="7" creationId="{5E26DF94-3FAD-46C1-876B-885726E04414}"/>
          </ac:spMkLst>
        </pc:spChg>
      </pc:sldChg>
      <pc:sldChg chg="addSp delSp modSp add mod">
        <pc:chgData name="Linda Feldman" userId="19db8b015c5a3e2a" providerId="LiveId" clId="{9A1A511C-B9D7-4116-BF7A-4165BA796AC3}" dt="2022-05-02T15:09:31.600" v="20928" actId="14100"/>
        <pc:sldMkLst>
          <pc:docMk/>
          <pc:sldMk cId="2351805564" sldId="671"/>
        </pc:sldMkLst>
        <pc:spChg chg="mod">
          <ac:chgData name="Linda Feldman" userId="19db8b015c5a3e2a" providerId="LiveId" clId="{9A1A511C-B9D7-4116-BF7A-4165BA796AC3}" dt="2022-03-01T22:56:16.220" v="439" actId="1076"/>
          <ac:spMkLst>
            <pc:docMk/>
            <pc:sldMk cId="2351805564" sldId="671"/>
            <ac:spMk id="2" creationId="{8F3B1CD3-ED9D-44DA-AEE9-0E68E73C99F5}"/>
          </ac:spMkLst>
        </pc:spChg>
        <pc:spChg chg="mod">
          <ac:chgData name="Linda Feldman" userId="19db8b015c5a3e2a" providerId="LiveId" clId="{9A1A511C-B9D7-4116-BF7A-4165BA796AC3}" dt="2022-05-02T15:09:31.600" v="20928" actId="14100"/>
          <ac:spMkLst>
            <pc:docMk/>
            <pc:sldMk cId="2351805564" sldId="671"/>
            <ac:spMk id="3" creationId="{5E544F89-8FC6-41A0-9074-745F31537B7A}"/>
          </ac:spMkLst>
        </pc:spChg>
        <pc:spChg chg="del">
          <ac:chgData name="Linda Feldman" userId="19db8b015c5a3e2a" providerId="LiveId" clId="{9A1A511C-B9D7-4116-BF7A-4165BA796AC3}" dt="2022-04-06T18:00:49.536" v="15929" actId="478"/>
          <ac:spMkLst>
            <pc:docMk/>
            <pc:sldMk cId="2351805564" sldId="671"/>
            <ac:spMk id="4" creationId="{661967C2-C13F-4E02-9152-1DC1BAD65D03}"/>
          </ac:spMkLst>
        </pc:spChg>
        <pc:spChg chg="add mod">
          <ac:chgData name="Linda Feldman" userId="19db8b015c5a3e2a" providerId="LiveId" clId="{9A1A511C-B9D7-4116-BF7A-4165BA796AC3}" dt="2022-04-06T18:00:51.116" v="15930"/>
          <ac:spMkLst>
            <pc:docMk/>
            <pc:sldMk cId="2351805564" sldId="671"/>
            <ac:spMk id="6" creationId="{67BE8A30-2CE9-4882-B77E-2C9761E95197}"/>
          </ac:spMkLst>
        </pc:spChg>
      </pc:sldChg>
      <pc:sldChg chg="addSp delSp modSp add mod">
        <pc:chgData name="Linda Feldman" userId="19db8b015c5a3e2a" providerId="LiveId" clId="{9A1A511C-B9D7-4116-BF7A-4165BA796AC3}" dt="2022-04-06T18:01:51.116" v="15950"/>
        <pc:sldMkLst>
          <pc:docMk/>
          <pc:sldMk cId="3714990189" sldId="672"/>
        </pc:sldMkLst>
        <pc:spChg chg="mod">
          <ac:chgData name="Linda Feldman" userId="19db8b015c5a3e2a" providerId="LiveId" clId="{9A1A511C-B9D7-4116-BF7A-4165BA796AC3}" dt="2022-03-01T22:58:12.505" v="460" actId="1076"/>
          <ac:spMkLst>
            <pc:docMk/>
            <pc:sldMk cId="3714990189" sldId="672"/>
            <ac:spMk id="2" creationId="{69D0473C-8683-4D59-92C0-4CFF50A4E9F0}"/>
          </ac:spMkLst>
        </pc:spChg>
        <pc:spChg chg="mod">
          <ac:chgData name="Linda Feldman" userId="19db8b015c5a3e2a" providerId="LiveId" clId="{9A1A511C-B9D7-4116-BF7A-4165BA796AC3}" dt="2022-03-04T21:57:02.543" v="9012" actId="14"/>
          <ac:spMkLst>
            <pc:docMk/>
            <pc:sldMk cId="3714990189" sldId="672"/>
            <ac:spMk id="3" creationId="{C01E1D9D-BC79-48B8-870B-78A6FD1B3901}"/>
          </ac:spMkLst>
        </pc:spChg>
        <pc:spChg chg="del">
          <ac:chgData name="Linda Feldman" userId="19db8b015c5a3e2a" providerId="LiveId" clId="{9A1A511C-B9D7-4116-BF7A-4165BA796AC3}" dt="2022-04-06T18:01:49.335" v="15949" actId="478"/>
          <ac:spMkLst>
            <pc:docMk/>
            <pc:sldMk cId="3714990189" sldId="672"/>
            <ac:spMk id="5" creationId="{F448195F-C17C-4D3D-90EA-35FE89E07CA5}"/>
          </ac:spMkLst>
        </pc:spChg>
        <pc:spChg chg="del">
          <ac:chgData name="Linda Feldman" userId="19db8b015c5a3e2a" providerId="LiveId" clId="{9A1A511C-B9D7-4116-BF7A-4165BA796AC3}" dt="2022-03-01T22:58:19.558" v="461" actId="478"/>
          <ac:spMkLst>
            <pc:docMk/>
            <pc:sldMk cId="3714990189" sldId="672"/>
            <ac:spMk id="6" creationId="{13B72122-75E7-4487-92BC-06AEAA28151A}"/>
          </ac:spMkLst>
        </pc:spChg>
        <pc:spChg chg="add mod">
          <ac:chgData name="Linda Feldman" userId="19db8b015c5a3e2a" providerId="LiveId" clId="{9A1A511C-B9D7-4116-BF7A-4165BA796AC3}" dt="2022-04-06T18:01:51.116" v="15950"/>
          <ac:spMkLst>
            <pc:docMk/>
            <pc:sldMk cId="3714990189" sldId="672"/>
            <ac:spMk id="6" creationId="{EC27DABB-EA45-4F98-809B-A6EF6FE23209}"/>
          </ac:spMkLst>
        </pc:spChg>
      </pc:sldChg>
      <pc:sldChg chg="addSp delSp modSp add mod">
        <pc:chgData name="Linda Feldman" userId="19db8b015c5a3e2a" providerId="LiveId" clId="{9A1A511C-B9D7-4116-BF7A-4165BA796AC3}" dt="2022-04-06T18:02:13.924" v="15958"/>
        <pc:sldMkLst>
          <pc:docMk/>
          <pc:sldMk cId="1440058136" sldId="673"/>
        </pc:sldMkLst>
        <pc:spChg chg="mod">
          <ac:chgData name="Linda Feldman" userId="19db8b015c5a3e2a" providerId="LiveId" clId="{9A1A511C-B9D7-4116-BF7A-4165BA796AC3}" dt="2022-03-01T23:05:20.110" v="949" actId="20577"/>
          <ac:spMkLst>
            <pc:docMk/>
            <pc:sldMk cId="1440058136" sldId="673"/>
            <ac:spMk id="2" creationId="{69D0473C-8683-4D59-92C0-4CFF50A4E9F0}"/>
          </ac:spMkLst>
        </pc:spChg>
        <pc:spChg chg="mod">
          <ac:chgData name="Linda Feldman" userId="19db8b015c5a3e2a" providerId="LiveId" clId="{9A1A511C-B9D7-4116-BF7A-4165BA796AC3}" dt="2022-03-03T00:51:01.272" v="3209" actId="1076"/>
          <ac:spMkLst>
            <pc:docMk/>
            <pc:sldMk cId="1440058136" sldId="673"/>
            <ac:spMk id="3" creationId="{C01E1D9D-BC79-48B8-870B-78A6FD1B3901}"/>
          </ac:spMkLst>
        </pc:spChg>
        <pc:spChg chg="del">
          <ac:chgData name="Linda Feldman" userId="19db8b015c5a3e2a" providerId="LiveId" clId="{9A1A511C-B9D7-4116-BF7A-4165BA796AC3}" dt="2022-04-06T18:02:10.886" v="15957" actId="478"/>
          <ac:spMkLst>
            <pc:docMk/>
            <pc:sldMk cId="1440058136" sldId="673"/>
            <ac:spMk id="5" creationId="{B041D4D2-F7DC-4260-886D-EE289D28EDCF}"/>
          </ac:spMkLst>
        </pc:spChg>
        <pc:spChg chg="add mod">
          <ac:chgData name="Linda Feldman" userId="19db8b015c5a3e2a" providerId="LiveId" clId="{9A1A511C-B9D7-4116-BF7A-4165BA796AC3}" dt="2022-04-06T18:02:13.924" v="15958"/>
          <ac:spMkLst>
            <pc:docMk/>
            <pc:sldMk cId="1440058136" sldId="673"/>
            <ac:spMk id="7" creationId="{E2A94F20-59D9-41AB-B13B-D723BED7AA3F}"/>
          </ac:spMkLst>
        </pc:spChg>
        <pc:graphicFrameChg chg="add mod">
          <ac:chgData name="Linda Feldman" userId="19db8b015c5a3e2a" providerId="LiveId" clId="{9A1A511C-B9D7-4116-BF7A-4165BA796AC3}" dt="2022-03-03T00:51:46.304" v="3227" actId="1582"/>
          <ac:graphicFrameMkLst>
            <pc:docMk/>
            <pc:sldMk cId="1440058136" sldId="673"/>
            <ac:graphicFrameMk id="8" creationId="{1F7BAD55-80DE-4991-B0E0-884B8D9E7113}"/>
          </ac:graphicFrameMkLst>
        </pc:graphicFrameChg>
      </pc:sldChg>
      <pc:sldChg chg="add del">
        <pc:chgData name="Linda Feldman" userId="19db8b015c5a3e2a" providerId="LiveId" clId="{9A1A511C-B9D7-4116-BF7A-4165BA796AC3}" dt="2022-03-03T00:15:51.198" v="1019" actId="47"/>
        <pc:sldMkLst>
          <pc:docMk/>
          <pc:sldMk cId="115082" sldId="674"/>
        </pc:sldMkLst>
      </pc:sldChg>
      <pc:sldChg chg="addSp delSp modSp add mod">
        <pc:chgData name="Linda Feldman" userId="19db8b015c5a3e2a" providerId="LiveId" clId="{9A1A511C-B9D7-4116-BF7A-4165BA796AC3}" dt="2022-04-27T02:55:00.443" v="18291" actId="20577"/>
        <pc:sldMkLst>
          <pc:docMk/>
          <pc:sldMk cId="120512337" sldId="674"/>
        </pc:sldMkLst>
        <pc:spChg chg="mod">
          <ac:chgData name="Linda Feldman" userId="19db8b015c5a3e2a" providerId="LiveId" clId="{9A1A511C-B9D7-4116-BF7A-4165BA796AC3}" dt="2022-03-03T00:17:47.008" v="1022"/>
          <ac:spMkLst>
            <pc:docMk/>
            <pc:sldMk cId="120512337" sldId="674"/>
            <ac:spMk id="2" creationId="{A0C7EB98-4036-4399-B222-23F16125AA15}"/>
          </ac:spMkLst>
        </pc:spChg>
        <pc:spChg chg="del">
          <ac:chgData name="Linda Feldman" userId="19db8b015c5a3e2a" providerId="LiveId" clId="{9A1A511C-B9D7-4116-BF7A-4165BA796AC3}" dt="2022-04-06T17:56:49.252" v="15865" actId="478"/>
          <ac:spMkLst>
            <pc:docMk/>
            <pc:sldMk cId="120512337" sldId="674"/>
            <ac:spMk id="4" creationId="{0DE42828-0AC5-4935-992F-19806F55F851}"/>
          </ac:spMkLst>
        </pc:spChg>
        <pc:spChg chg="add mod">
          <ac:chgData name="Linda Feldman" userId="19db8b015c5a3e2a" providerId="LiveId" clId="{9A1A511C-B9D7-4116-BF7A-4165BA796AC3}" dt="2022-04-06T17:56:50.974" v="15866"/>
          <ac:spMkLst>
            <pc:docMk/>
            <pc:sldMk cId="120512337" sldId="674"/>
            <ac:spMk id="5" creationId="{C070CCC4-76CC-4C65-91C8-E4666D59C830}"/>
          </ac:spMkLst>
        </pc:spChg>
        <pc:spChg chg="mod">
          <ac:chgData name="Linda Feldman" userId="19db8b015c5a3e2a" providerId="LiveId" clId="{9A1A511C-B9D7-4116-BF7A-4165BA796AC3}" dt="2022-04-27T02:55:00.443" v="18291" actId="20577"/>
          <ac:spMkLst>
            <pc:docMk/>
            <pc:sldMk cId="120512337" sldId="674"/>
            <ac:spMk id="7" creationId="{4D8D96A3-503D-496C-9685-5B4E883AB7C6}"/>
          </ac:spMkLst>
        </pc:spChg>
      </pc:sldChg>
      <pc:sldChg chg="addSp delSp modSp add mod">
        <pc:chgData name="Linda Feldman" userId="19db8b015c5a3e2a" providerId="LiveId" clId="{9A1A511C-B9D7-4116-BF7A-4165BA796AC3}" dt="2022-04-27T03:02:30.738" v="18531" actId="20577"/>
        <pc:sldMkLst>
          <pc:docMk/>
          <pc:sldMk cId="2351353572" sldId="675"/>
        </pc:sldMkLst>
        <pc:spChg chg="mod">
          <ac:chgData name="Linda Feldman" userId="19db8b015c5a3e2a" providerId="LiveId" clId="{9A1A511C-B9D7-4116-BF7A-4165BA796AC3}" dt="2022-04-27T03:02:30.738" v="18531" actId="20577"/>
          <ac:spMkLst>
            <pc:docMk/>
            <pc:sldMk cId="2351353572" sldId="675"/>
            <ac:spMk id="3" creationId="{5EBFB2C6-F645-4BBB-B58F-6718D58EA118}"/>
          </ac:spMkLst>
        </pc:spChg>
        <pc:spChg chg="del">
          <ac:chgData name="Linda Feldman" userId="19db8b015c5a3e2a" providerId="LiveId" clId="{9A1A511C-B9D7-4116-BF7A-4165BA796AC3}" dt="2022-04-06T17:57:27.687" v="15877" actId="478"/>
          <ac:spMkLst>
            <pc:docMk/>
            <pc:sldMk cId="2351353572" sldId="675"/>
            <ac:spMk id="4" creationId="{C42A2F5F-07BF-47A5-ABAA-F5B2F1969C9D}"/>
          </ac:spMkLst>
        </pc:spChg>
        <pc:spChg chg="add mod">
          <ac:chgData name="Linda Feldman" userId="19db8b015c5a3e2a" providerId="LiveId" clId="{9A1A511C-B9D7-4116-BF7A-4165BA796AC3}" dt="2022-04-06T17:57:29.922" v="15878"/>
          <ac:spMkLst>
            <pc:docMk/>
            <pc:sldMk cId="2351353572" sldId="675"/>
            <ac:spMk id="5" creationId="{1F2DFBA8-3CBB-4C65-A0C5-671BF38C56AC}"/>
          </ac:spMkLst>
        </pc:spChg>
      </pc:sldChg>
      <pc:sldChg chg="addSp delSp modSp add mod">
        <pc:chgData name="Linda Feldman" userId="19db8b015c5a3e2a" providerId="LiveId" clId="{9A1A511C-B9D7-4116-BF7A-4165BA796AC3}" dt="2022-04-27T03:04:46.071" v="18570" actId="1076"/>
        <pc:sldMkLst>
          <pc:docMk/>
          <pc:sldMk cId="3418053655" sldId="676"/>
        </pc:sldMkLst>
        <pc:spChg chg="mod">
          <ac:chgData name="Linda Feldman" userId="19db8b015c5a3e2a" providerId="LiveId" clId="{9A1A511C-B9D7-4116-BF7A-4165BA796AC3}" dt="2022-03-04T21:04:35.493" v="7178" actId="1076"/>
          <ac:spMkLst>
            <pc:docMk/>
            <pc:sldMk cId="3418053655" sldId="676"/>
            <ac:spMk id="2" creationId="{A0C7EB98-4036-4399-B222-23F16125AA15}"/>
          </ac:spMkLst>
        </pc:spChg>
        <pc:spChg chg="mod">
          <ac:chgData name="Linda Feldman" userId="19db8b015c5a3e2a" providerId="LiveId" clId="{9A1A511C-B9D7-4116-BF7A-4165BA796AC3}" dt="2022-03-04T21:39:09.420" v="8557" actId="2711"/>
          <ac:spMkLst>
            <pc:docMk/>
            <pc:sldMk cId="3418053655" sldId="676"/>
            <ac:spMk id="3" creationId="{5EBFB2C6-F645-4BBB-B58F-6718D58EA118}"/>
          </ac:spMkLst>
        </pc:spChg>
        <pc:spChg chg="del">
          <ac:chgData name="Linda Feldman" userId="19db8b015c5a3e2a" providerId="LiveId" clId="{9A1A511C-B9D7-4116-BF7A-4165BA796AC3}" dt="2022-04-06T17:57:44.127" v="15883" actId="478"/>
          <ac:spMkLst>
            <pc:docMk/>
            <pc:sldMk cId="3418053655" sldId="676"/>
            <ac:spMk id="4" creationId="{C42A2F5F-07BF-47A5-ABAA-F5B2F1969C9D}"/>
          </ac:spMkLst>
        </pc:spChg>
        <pc:spChg chg="add mod">
          <ac:chgData name="Linda Feldman" userId="19db8b015c5a3e2a" providerId="LiveId" clId="{9A1A511C-B9D7-4116-BF7A-4165BA796AC3}" dt="2022-04-06T17:57:46.442" v="15884"/>
          <ac:spMkLst>
            <pc:docMk/>
            <pc:sldMk cId="3418053655" sldId="676"/>
            <ac:spMk id="6" creationId="{3E3261CE-BA43-43D2-953B-D0F71762F590}"/>
          </ac:spMkLst>
        </pc:spChg>
        <pc:spChg chg="del">
          <ac:chgData name="Linda Feldman" userId="19db8b015c5a3e2a" providerId="LiveId" clId="{9A1A511C-B9D7-4116-BF7A-4165BA796AC3}" dt="2022-03-04T20:27:47.468" v="4663" actId="478"/>
          <ac:spMkLst>
            <pc:docMk/>
            <pc:sldMk cId="3418053655" sldId="676"/>
            <ac:spMk id="6" creationId="{C44F6E85-53F4-4127-A654-6815094BF260}"/>
          </ac:spMkLst>
        </pc:spChg>
        <pc:picChg chg="add mod">
          <ac:chgData name="Linda Feldman" userId="19db8b015c5a3e2a" providerId="LiveId" clId="{9A1A511C-B9D7-4116-BF7A-4165BA796AC3}" dt="2022-04-27T03:04:46.071" v="18570" actId="1076"/>
          <ac:picMkLst>
            <pc:docMk/>
            <pc:sldMk cId="3418053655" sldId="676"/>
            <ac:picMk id="7" creationId="{2F98A043-9F2D-480A-BB39-CC75477F90A8}"/>
          </ac:picMkLst>
        </pc:picChg>
      </pc:sldChg>
      <pc:sldChg chg="addSp delSp modSp add mod">
        <pc:chgData name="Linda Feldman" userId="19db8b015c5a3e2a" providerId="LiveId" clId="{9A1A511C-B9D7-4116-BF7A-4165BA796AC3}" dt="2022-04-27T03:04:11.686" v="18567" actId="20577"/>
        <pc:sldMkLst>
          <pc:docMk/>
          <pc:sldMk cId="3870278968" sldId="677"/>
        </pc:sldMkLst>
        <pc:spChg chg="mod">
          <ac:chgData name="Linda Feldman" userId="19db8b015c5a3e2a" providerId="LiveId" clId="{9A1A511C-B9D7-4116-BF7A-4165BA796AC3}" dt="2022-04-27T03:04:11.686" v="18567" actId="20577"/>
          <ac:spMkLst>
            <pc:docMk/>
            <pc:sldMk cId="3870278968" sldId="677"/>
            <ac:spMk id="3" creationId="{5EBFB2C6-F645-4BBB-B58F-6718D58EA118}"/>
          </ac:spMkLst>
        </pc:spChg>
        <pc:spChg chg="del">
          <ac:chgData name="Linda Feldman" userId="19db8b015c5a3e2a" providerId="LiveId" clId="{9A1A511C-B9D7-4116-BF7A-4165BA796AC3}" dt="2022-04-06T17:57:39.210" v="15881" actId="478"/>
          <ac:spMkLst>
            <pc:docMk/>
            <pc:sldMk cId="3870278968" sldId="677"/>
            <ac:spMk id="4" creationId="{C42A2F5F-07BF-47A5-ABAA-F5B2F1969C9D}"/>
          </ac:spMkLst>
        </pc:spChg>
        <pc:spChg chg="add mod">
          <ac:chgData name="Linda Feldman" userId="19db8b015c5a3e2a" providerId="LiveId" clId="{9A1A511C-B9D7-4116-BF7A-4165BA796AC3}" dt="2022-04-06T17:57:41.061" v="15882"/>
          <ac:spMkLst>
            <pc:docMk/>
            <pc:sldMk cId="3870278968" sldId="677"/>
            <ac:spMk id="5" creationId="{7FA30E67-1077-4377-9B5D-3D6AD8CF70B0}"/>
          </ac:spMkLst>
        </pc:spChg>
        <pc:spChg chg="del">
          <ac:chgData name="Linda Feldman" userId="19db8b015c5a3e2a" providerId="LiveId" clId="{9A1A511C-B9D7-4116-BF7A-4165BA796AC3}" dt="2022-03-04T20:23:07.330" v="4506" actId="478"/>
          <ac:spMkLst>
            <pc:docMk/>
            <pc:sldMk cId="3870278968" sldId="677"/>
            <ac:spMk id="6" creationId="{C44F6E85-53F4-4127-A654-6815094BF260}"/>
          </ac:spMkLst>
        </pc:spChg>
      </pc:sldChg>
      <pc:sldChg chg="modSp add mod ord">
        <pc:chgData name="Linda Feldman" userId="19db8b015c5a3e2a" providerId="LiveId" clId="{9A1A511C-B9D7-4116-BF7A-4165BA796AC3}" dt="2022-03-04T20:33:09.734" v="5108" actId="20577"/>
        <pc:sldMkLst>
          <pc:docMk/>
          <pc:sldMk cId="1650968580" sldId="678"/>
        </pc:sldMkLst>
        <pc:spChg chg="mod">
          <ac:chgData name="Linda Feldman" userId="19db8b015c5a3e2a" providerId="LiveId" clId="{9A1A511C-B9D7-4116-BF7A-4165BA796AC3}" dt="2022-03-04T20:33:09.734" v="5108" actId="20577"/>
          <ac:spMkLst>
            <pc:docMk/>
            <pc:sldMk cId="1650968580" sldId="678"/>
            <ac:spMk id="2" creationId="{31BB8085-1FFF-44DD-A144-D794D923CF00}"/>
          </ac:spMkLst>
        </pc:spChg>
      </pc:sldChg>
      <pc:sldChg chg="add del">
        <pc:chgData name="Linda Feldman" userId="19db8b015c5a3e2a" providerId="LiveId" clId="{9A1A511C-B9D7-4116-BF7A-4165BA796AC3}" dt="2022-03-04T20:47:29.073" v="5878" actId="47"/>
        <pc:sldMkLst>
          <pc:docMk/>
          <pc:sldMk cId="4254536270" sldId="679"/>
        </pc:sldMkLst>
      </pc:sldChg>
      <pc:sldChg chg="addSp delSp modSp add mod">
        <pc:chgData name="Linda Feldman" userId="19db8b015c5a3e2a" providerId="LiveId" clId="{9A1A511C-B9D7-4116-BF7A-4165BA796AC3}" dt="2022-04-06T17:59:44.293" v="15910"/>
        <pc:sldMkLst>
          <pc:docMk/>
          <pc:sldMk cId="3116469280" sldId="680"/>
        </pc:sldMkLst>
        <pc:spChg chg="mod">
          <ac:chgData name="Linda Feldman" userId="19db8b015c5a3e2a" providerId="LiveId" clId="{9A1A511C-B9D7-4116-BF7A-4165BA796AC3}" dt="2022-03-04T20:44:57.413" v="5568" actId="20577"/>
          <ac:spMkLst>
            <pc:docMk/>
            <pc:sldMk cId="3116469280" sldId="680"/>
            <ac:spMk id="3" creationId="{159B8A54-7340-4465-BE0B-62B961686D51}"/>
          </ac:spMkLst>
        </pc:spChg>
        <pc:spChg chg="del">
          <ac:chgData name="Linda Feldman" userId="19db8b015c5a3e2a" providerId="LiveId" clId="{9A1A511C-B9D7-4116-BF7A-4165BA796AC3}" dt="2022-04-06T17:59:42.513" v="15909" actId="478"/>
          <ac:spMkLst>
            <pc:docMk/>
            <pc:sldMk cId="3116469280" sldId="680"/>
            <ac:spMk id="5" creationId="{2ECDF3C5-448D-479B-8443-E1DA474B0CCA}"/>
          </ac:spMkLst>
        </pc:spChg>
        <pc:spChg chg="add mod">
          <ac:chgData name="Linda Feldman" userId="19db8b015c5a3e2a" providerId="LiveId" clId="{9A1A511C-B9D7-4116-BF7A-4165BA796AC3}" dt="2022-04-06T17:59:44.293" v="15910"/>
          <ac:spMkLst>
            <pc:docMk/>
            <pc:sldMk cId="3116469280" sldId="680"/>
            <ac:spMk id="7" creationId="{9484A8C4-4A38-4D64-97DA-5A6F8B40B74F}"/>
          </ac:spMkLst>
        </pc:spChg>
      </pc:sldChg>
      <pc:sldChg chg="addSp delSp modSp add mod">
        <pc:chgData name="Linda Feldman" userId="19db8b015c5a3e2a" providerId="LiveId" clId="{9A1A511C-B9D7-4116-BF7A-4165BA796AC3}" dt="2022-05-02T15:07:58.304" v="20917" actId="20577"/>
        <pc:sldMkLst>
          <pc:docMk/>
          <pc:sldMk cId="440223220" sldId="681"/>
        </pc:sldMkLst>
        <pc:spChg chg="mod">
          <ac:chgData name="Linda Feldman" userId="19db8b015c5a3e2a" providerId="LiveId" clId="{9A1A511C-B9D7-4116-BF7A-4165BA796AC3}" dt="2022-05-02T15:07:41.051" v="20914" actId="14100"/>
          <ac:spMkLst>
            <pc:docMk/>
            <pc:sldMk cId="440223220" sldId="681"/>
            <ac:spMk id="2" creationId="{38257BDF-A934-4650-AFA6-8C35B6D978CF}"/>
          </ac:spMkLst>
        </pc:spChg>
        <pc:spChg chg="mod">
          <ac:chgData name="Linda Feldman" userId="19db8b015c5a3e2a" providerId="LiveId" clId="{9A1A511C-B9D7-4116-BF7A-4165BA796AC3}" dt="2022-05-02T15:07:58.304" v="20917" actId="20577"/>
          <ac:spMkLst>
            <pc:docMk/>
            <pc:sldMk cId="440223220" sldId="681"/>
            <ac:spMk id="3" creationId="{159B8A54-7340-4465-BE0B-62B961686D51}"/>
          </ac:spMkLst>
        </pc:spChg>
        <pc:spChg chg="del">
          <ac:chgData name="Linda Feldman" userId="19db8b015c5a3e2a" providerId="LiveId" clId="{9A1A511C-B9D7-4116-BF7A-4165BA796AC3}" dt="2022-04-06T18:00:04.538" v="15917" actId="478"/>
          <ac:spMkLst>
            <pc:docMk/>
            <pc:sldMk cId="440223220" sldId="681"/>
            <ac:spMk id="5" creationId="{2ECDF3C5-448D-479B-8443-E1DA474B0CCA}"/>
          </ac:spMkLst>
        </pc:spChg>
        <pc:spChg chg="add mod">
          <ac:chgData name="Linda Feldman" userId="19db8b015c5a3e2a" providerId="LiveId" clId="{9A1A511C-B9D7-4116-BF7A-4165BA796AC3}" dt="2022-04-06T18:00:06.067" v="15918"/>
          <ac:spMkLst>
            <pc:docMk/>
            <pc:sldMk cId="440223220" sldId="681"/>
            <ac:spMk id="8" creationId="{9912122D-3508-431B-803E-B9A4AB75046F}"/>
          </ac:spMkLst>
        </pc:spChg>
        <pc:picChg chg="add mod">
          <ac:chgData name="Linda Feldman" userId="19db8b015c5a3e2a" providerId="LiveId" clId="{9A1A511C-B9D7-4116-BF7A-4165BA796AC3}" dt="2022-03-04T21:55:30.940" v="9008"/>
          <ac:picMkLst>
            <pc:docMk/>
            <pc:sldMk cId="440223220" sldId="681"/>
            <ac:picMk id="7" creationId="{FFF5C96A-A7BB-4EA2-B119-E106456F98A7}"/>
          </ac:picMkLst>
        </pc:picChg>
      </pc:sldChg>
      <pc:sldChg chg="addSp delSp modSp add mod">
        <pc:chgData name="Linda Feldman" userId="19db8b015c5a3e2a" providerId="LiveId" clId="{9A1A511C-B9D7-4116-BF7A-4165BA796AC3}" dt="2022-05-02T15:07:30.080" v="20912" actId="20577"/>
        <pc:sldMkLst>
          <pc:docMk/>
          <pc:sldMk cId="793983248" sldId="682"/>
        </pc:sldMkLst>
        <pc:spChg chg="mod">
          <ac:chgData name="Linda Feldman" userId="19db8b015c5a3e2a" providerId="LiveId" clId="{9A1A511C-B9D7-4116-BF7A-4165BA796AC3}" dt="2022-05-02T15:07:30.080" v="20912" actId="20577"/>
          <ac:spMkLst>
            <pc:docMk/>
            <pc:sldMk cId="793983248" sldId="682"/>
            <ac:spMk id="3" creationId="{159B8A54-7340-4465-BE0B-62B961686D51}"/>
          </ac:spMkLst>
        </pc:spChg>
        <pc:spChg chg="del">
          <ac:chgData name="Linda Feldman" userId="19db8b015c5a3e2a" providerId="LiveId" clId="{9A1A511C-B9D7-4116-BF7A-4165BA796AC3}" dt="2022-04-06T18:00:08.965" v="15919" actId="478"/>
          <ac:spMkLst>
            <pc:docMk/>
            <pc:sldMk cId="793983248" sldId="682"/>
            <ac:spMk id="5" creationId="{2ECDF3C5-448D-479B-8443-E1DA474B0CCA}"/>
          </ac:spMkLst>
        </pc:spChg>
        <pc:spChg chg="add mod">
          <ac:chgData name="Linda Feldman" userId="19db8b015c5a3e2a" providerId="LiveId" clId="{9A1A511C-B9D7-4116-BF7A-4165BA796AC3}" dt="2022-04-06T18:00:10.500" v="15920"/>
          <ac:spMkLst>
            <pc:docMk/>
            <pc:sldMk cId="793983248" sldId="682"/>
            <ac:spMk id="8" creationId="{CA4DDD5A-95AB-4BEB-913B-9D23E5620B9C}"/>
          </ac:spMkLst>
        </pc:spChg>
        <pc:picChg chg="add mod">
          <ac:chgData name="Linda Feldman" userId="19db8b015c5a3e2a" providerId="LiveId" clId="{9A1A511C-B9D7-4116-BF7A-4165BA796AC3}" dt="2022-03-04T21:55:40.168" v="9009"/>
          <ac:picMkLst>
            <pc:docMk/>
            <pc:sldMk cId="793983248" sldId="682"/>
            <ac:picMk id="7" creationId="{0A650B17-9FE7-4EC7-A7FB-FCDED9F543AA}"/>
          </ac:picMkLst>
        </pc:picChg>
      </pc:sldChg>
      <pc:sldChg chg="addSp delSp modSp new mod ord">
        <pc:chgData name="Linda Feldman" userId="19db8b015c5a3e2a" providerId="LiveId" clId="{9A1A511C-B9D7-4116-BF7A-4165BA796AC3}" dt="2022-04-27T15:48:54.353" v="20842" actId="207"/>
        <pc:sldMkLst>
          <pc:docMk/>
          <pc:sldMk cId="2236922070" sldId="683"/>
        </pc:sldMkLst>
        <pc:spChg chg="mod">
          <ac:chgData name="Linda Feldman" userId="19db8b015c5a3e2a" providerId="LiveId" clId="{9A1A511C-B9D7-4116-BF7A-4165BA796AC3}" dt="2022-04-27T15:48:54.353" v="20842" actId="207"/>
          <ac:spMkLst>
            <pc:docMk/>
            <pc:sldMk cId="2236922070" sldId="683"/>
            <ac:spMk id="2" creationId="{74B2C535-BF29-4FC0-BC74-254AF67A0556}"/>
          </ac:spMkLst>
        </pc:spChg>
        <pc:spChg chg="mod">
          <ac:chgData name="Linda Feldman" userId="19db8b015c5a3e2a" providerId="LiveId" clId="{9A1A511C-B9D7-4116-BF7A-4165BA796AC3}" dt="2022-04-27T15:48:40.069" v="20841" actId="208"/>
          <ac:spMkLst>
            <pc:docMk/>
            <pc:sldMk cId="2236922070" sldId="683"/>
            <ac:spMk id="3" creationId="{AF5627AA-0238-4AC8-A2D9-DF2E04C9DAA3}"/>
          </ac:spMkLst>
        </pc:spChg>
        <pc:spChg chg="add mod">
          <ac:chgData name="Linda Feldman" userId="19db8b015c5a3e2a" providerId="LiveId" clId="{9A1A511C-B9D7-4116-BF7A-4165BA796AC3}" dt="2022-04-27T15:48:34.511" v="20840" actId="208"/>
          <ac:spMkLst>
            <pc:docMk/>
            <pc:sldMk cId="2236922070" sldId="683"/>
            <ac:spMk id="4" creationId="{4526C20D-4001-450E-8891-8171FC8EA0CC}"/>
          </ac:spMkLst>
        </pc:spChg>
        <pc:spChg chg="add del mod">
          <ac:chgData name="Linda Feldman" userId="19db8b015c5a3e2a" providerId="LiveId" clId="{9A1A511C-B9D7-4116-BF7A-4165BA796AC3}" dt="2022-04-06T17:58:31.034" v="15889" actId="478"/>
          <ac:spMkLst>
            <pc:docMk/>
            <pc:sldMk cId="2236922070" sldId="683"/>
            <ac:spMk id="4" creationId="{53CD87D0-FF72-4758-AB84-CFA7A5C9A2B8}"/>
          </ac:spMkLst>
        </pc:spChg>
        <pc:spChg chg="add mod">
          <ac:chgData name="Linda Feldman" userId="19db8b015c5a3e2a" providerId="LiveId" clId="{9A1A511C-B9D7-4116-BF7A-4165BA796AC3}" dt="2022-04-06T17:58:32.683" v="15890"/>
          <ac:spMkLst>
            <pc:docMk/>
            <pc:sldMk cId="2236922070" sldId="683"/>
            <ac:spMk id="5" creationId="{4E43699B-CE81-4B68-ABBD-C3455AD47084}"/>
          </ac:spMkLst>
        </pc:spChg>
      </pc:sldChg>
      <pc:sldChg chg="add del">
        <pc:chgData name="Linda Feldman" userId="19db8b015c5a3e2a" providerId="LiveId" clId="{9A1A511C-B9D7-4116-BF7A-4165BA796AC3}" dt="2022-03-04T21:47:24.131" v="8745" actId="47"/>
        <pc:sldMkLst>
          <pc:docMk/>
          <pc:sldMk cId="809103980" sldId="684"/>
        </pc:sldMkLst>
      </pc:sldChg>
      <pc:sldChg chg="addSp delSp modSp add mod">
        <pc:chgData name="Linda Feldman" userId="19db8b015c5a3e2a" providerId="LiveId" clId="{9A1A511C-B9D7-4116-BF7A-4165BA796AC3}" dt="2022-04-27T15:13:40.936" v="19094" actId="14"/>
        <pc:sldMkLst>
          <pc:docMk/>
          <pc:sldMk cId="2929390632" sldId="684"/>
        </pc:sldMkLst>
        <pc:spChg chg="mod">
          <ac:chgData name="Linda Feldman" userId="19db8b015c5a3e2a" providerId="LiveId" clId="{9A1A511C-B9D7-4116-BF7A-4165BA796AC3}" dt="2022-04-27T15:13:40.936" v="19094" actId="14"/>
          <ac:spMkLst>
            <pc:docMk/>
            <pc:sldMk cId="2929390632" sldId="684"/>
            <ac:spMk id="3" creationId="{5EBFB2C6-F645-4BBB-B58F-6718D58EA118}"/>
          </ac:spMkLst>
        </pc:spChg>
        <pc:spChg chg="del">
          <ac:chgData name="Linda Feldman" userId="19db8b015c5a3e2a" providerId="LiveId" clId="{9A1A511C-B9D7-4116-BF7A-4165BA796AC3}" dt="2022-04-06T17:58:43.048" v="15893" actId="478"/>
          <ac:spMkLst>
            <pc:docMk/>
            <pc:sldMk cId="2929390632" sldId="684"/>
            <ac:spMk id="4" creationId="{46668AED-4BC3-44F5-B1EB-86114013A667}"/>
          </ac:spMkLst>
        </pc:spChg>
        <pc:spChg chg="add mod">
          <ac:chgData name="Linda Feldman" userId="19db8b015c5a3e2a" providerId="LiveId" clId="{9A1A511C-B9D7-4116-BF7A-4165BA796AC3}" dt="2022-04-06T17:58:45.019" v="15894"/>
          <ac:spMkLst>
            <pc:docMk/>
            <pc:sldMk cId="2929390632" sldId="684"/>
            <ac:spMk id="5" creationId="{AB0F6AE0-6812-4D40-96E2-BDEECD48C2A0}"/>
          </ac:spMkLst>
        </pc:spChg>
      </pc:sldChg>
      <pc:sldChg chg="addSp delSp modSp add mod">
        <pc:chgData name="Linda Feldman" userId="19db8b015c5a3e2a" providerId="LiveId" clId="{9A1A511C-B9D7-4116-BF7A-4165BA796AC3}" dt="2022-05-02T15:09:09.857" v="20925" actId="27636"/>
        <pc:sldMkLst>
          <pc:docMk/>
          <pc:sldMk cId="3711381279" sldId="685"/>
        </pc:sldMkLst>
        <pc:spChg chg="mod">
          <ac:chgData name="Linda Feldman" userId="19db8b015c5a3e2a" providerId="LiveId" clId="{9A1A511C-B9D7-4116-BF7A-4165BA796AC3}" dt="2022-05-02T15:09:09.857" v="20925" actId="27636"/>
          <ac:spMkLst>
            <pc:docMk/>
            <pc:sldMk cId="3711381279" sldId="685"/>
            <ac:spMk id="3" creationId="{5EBFB2C6-F645-4BBB-B58F-6718D58EA118}"/>
          </ac:spMkLst>
        </pc:spChg>
        <pc:spChg chg="del">
          <ac:chgData name="Linda Feldman" userId="19db8b015c5a3e2a" providerId="LiveId" clId="{9A1A511C-B9D7-4116-BF7A-4165BA796AC3}" dt="2022-04-06T18:00:35.532" v="15923" actId="478"/>
          <ac:spMkLst>
            <pc:docMk/>
            <pc:sldMk cId="3711381279" sldId="685"/>
            <ac:spMk id="4" creationId="{46668AED-4BC3-44F5-B1EB-86114013A667}"/>
          </ac:spMkLst>
        </pc:spChg>
        <pc:spChg chg="add mod">
          <ac:chgData name="Linda Feldman" userId="19db8b015c5a3e2a" providerId="LiveId" clId="{9A1A511C-B9D7-4116-BF7A-4165BA796AC3}" dt="2022-04-06T18:00:37.354" v="15924"/>
          <ac:spMkLst>
            <pc:docMk/>
            <pc:sldMk cId="3711381279" sldId="685"/>
            <ac:spMk id="5" creationId="{E080233F-4886-4846-BB95-3FE433B7A231}"/>
          </ac:spMkLst>
        </pc:spChg>
      </pc:sldChg>
      <pc:sldChg chg="modSp del mod">
        <pc:chgData name="Linda Feldman" userId="19db8b015c5a3e2a" providerId="LiveId" clId="{9A1A511C-B9D7-4116-BF7A-4165BA796AC3}" dt="2022-03-04T21:59:32.427" v="9024" actId="47"/>
        <pc:sldMkLst>
          <pc:docMk/>
          <pc:sldMk cId="585131494" sldId="686"/>
        </pc:sldMkLst>
        <pc:spChg chg="mod">
          <ac:chgData name="Linda Feldman" userId="19db8b015c5a3e2a" providerId="LiveId" clId="{9A1A511C-B9D7-4116-BF7A-4165BA796AC3}" dt="2022-03-04T21:59:24.312" v="9020" actId="27636"/>
          <ac:spMkLst>
            <pc:docMk/>
            <pc:sldMk cId="585131494" sldId="686"/>
            <ac:spMk id="3" creationId="{5EBFB2C6-F645-4BBB-B58F-6718D58EA118}"/>
          </ac:spMkLst>
        </pc:spChg>
      </pc:sldChg>
      <pc:sldChg chg="addSp delSp modSp add mod">
        <pc:chgData name="Linda Feldman" userId="19db8b015c5a3e2a" providerId="LiveId" clId="{9A1A511C-B9D7-4116-BF7A-4165BA796AC3}" dt="2022-04-06T18:02:50.027" v="15970"/>
        <pc:sldMkLst>
          <pc:docMk/>
          <pc:sldMk cId="1138794323" sldId="686"/>
        </pc:sldMkLst>
        <pc:spChg chg="mod">
          <ac:chgData name="Linda Feldman" userId="19db8b015c5a3e2a" providerId="LiveId" clId="{9A1A511C-B9D7-4116-BF7A-4165BA796AC3}" dt="2022-03-04T22:01:00.998" v="9030"/>
          <ac:spMkLst>
            <pc:docMk/>
            <pc:sldMk cId="1138794323" sldId="686"/>
            <ac:spMk id="2" creationId="{A0C7EB98-4036-4399-B222-23F16125AA15}"/>
          </ac:spMkLst>
        </pc:spChg>
        <pc:spChg chg="del">
          <ac:chgData name="Linda Feldman" userId="19db8b015c5a3e2a" providerId="LiveId" clId="{9A1A511C-B9D7-4116-BF7A-4165BA796AC3}" dt="2022-04-06T18:02:48.398" v="15969" actId="478"/>
          <ac:spMkLst>
            <pc:docMk/>
            <pc:sldMk cId="1138794323" sldId="686"/>
            <ac:spMk id="4" creationId="{46668AED-4BC3-44F5-B1EB-86114013A667}"/>
          </ac:spMkLst>
        </pc:spChg>
        <pc:spChg chg="add mod">
          <ac:chgData name="Linda Feldman" userId="19db8b015c5a3e2a" providerId="LiveId" clId="{9A1A511C-B9D7-4116-BF7A-4165BA796AC3}" dt="2022-04-06T18:02:50.027" v="15970"/>
          <ac:spMkLst>
            <pc:docMk/>
            <pc:sldMk cId="1138794323" sldId="686"/>
            <ac:spMk id="5" creationId="{0D012649-0A00-4A86-96C0-2D3BAD1ABBAE}"/>
          </ac:spMkLst>
        </pc:spChg>
      </pc:sldChg>
      <pc:sldChg chg="add del">
        <pc:chgData name="Linda Feldman" userId="19db8b015c5a3e2a" providerId="LiveId" clId="{9A1A511C-B9D7-4116-BF7A-4165BA796AC3}" dt="2022-03-04T22:00:20.264" v="9026" actId="2696"/>
        <pc:sldMkLst>
          <pc:docMk/>
          <pc:sldMk cId="1829562915" sldId="686"/>
        </pc:sldMkLst>
      </pc:sldChg>
      <pc:sldChg chg="addSp delSp modSp add mod">
        <pc:chgData name="Linda Feldman" userId="19db8b015c5a3e2a" providerId="LiveId" clId="{9A1A511C-B9D7-4116-BF7A-4165BA796AC3}" dt="2022-05-16T13:01:29.324" v="23930" actId="6549"/>
        <pc:sldMkLst>
          <pc:docMk/>
          <pc:sldMk cId="519228891" sldId="687"/>
        </pc:sldMkLst>
        <pc:spChg chg="mod">
          <ac:chgData name="Linda Feldman" userId="19db8b015c5a3e2a" providerId="LiveId" clId="{9A1A511C-B9D7-4116-BF7A-4165BA796AC3}" dt="2022-03-04T22:08:41.449" v="9351" actId="27636"/>
          <ac:spMkLst>
            <pc:docMk/>
            <pc:sldMk cId="519228891" sldId="687"/>
            <ac:spMk id="2" creationId="{A81BD763-FADA-4EAA-A027-7CCB0771D946}"/>
          </ac:spMkLst>
        </pc:spChg>
        <pc:spChg chg="mod">
          <ac:chgData name="Linda Feldman" userId="19db8b015c5a3e2a" providerId="LiveId" clId="{9A1A511C-B9D7-4116-BF7A-4165BA796AC3}" dt="2022-05-16T13:01:29.324" v="23930" actId="6549"/>
          <ac:spMkLst>
            <pc:docMk/>
            <pc:sldMk cId="519228891" sldId="687"/>
            <ac:spMk id="4" creationId="{EA213457-C090-4C47-BE9D-2AF991DCD17F}"/>
          </ac:spMkLst>
        </pc:spChg>
        <pc:spChg chg="add mod">
          <ac:chgData name="Linda Feldman" userId="19db8b015c5a3e2a" providerId="LiveId" clId="{9A1A511C-B9D7-4116-BF7A-4165BA796AC3}" dt="2022-04-06T18:04:14.658" v="16000"/>
          <ac:spMkLst>
            <pc:docMk/>
            <pc:sldMk cId="519228891" sldId="687"/>
            <ac:spMk id="5" creationId="{EB1B6053-05A1-4D38-B058-08F923A42879}"/>
          </ac:spMkLst>
        </pc:spChg>
        <pc:spChg chg="del">
          <ac:chgData name="Linda Feldman" userId="19db8b015c5a3e2a" providerId="LiveId" clId="{9A1A511C-B9D7-4116-BF7A-4165BA796AC3}" dt="2022-03-04T22:08:38.150" v="9349" actId="478"/>
          <ac:spMkLst>
            <pc:docMk/>
            <pc:sldMk cId="519228891" sldId="687"/>
            <ac:spMk id="5" creationId="{F1A96A47-CC56-4FE5-B3D4-D4A9C65F8BC4}"/>
          </ac:spMkLst>
        </pc:spChg>
        <pc:spChg chg="del">
          <ac:chgData name="Linda Feldman" userId="19db8b015c5a3e2a" providerId="LiveId" clId="{9A1A511C-B9D7-4116-BF7A-4165BA796AC3}" dt="2022-04-06T18:04:12.691" v="15999" actId="478"/>
          <ac:spMkLst>
            <pc:docMk/>
            <pc:sldMk cId="519228891" sldId="687"/>
            <ac:spMk id="6" creationId="{7F8DE44D-C30D-4982-8952-292618B5A2E3}"/>
          </ac:spMkLst>
        </pc:spChg>
      </pc:sldChg>
      <pc:sldChg chg="addSp delSp modSp add mod ord">
        <pc:chgData name="Linda Feldman" userId="19db8b015c5a3e2a" providerId="LiveId" clId="{9A1A511C-B9D7-4116-BF7A-4165BA796AC3}" dt="2022-05-16T00:03:39.053" v="23436"/>
        <pc:sldMkLst>
          <pc:docMk/>
          <pc:sldMk cId="363295800" sldId="688"/>
        </pc:sldMkLst>
        <pc:spChg chg="mod">
          <ac:chgData name="Linda Feldman" userId="19db8b015c5a3e2a" providerId="LiveId" clId="{9A1A511C-B9D7-4116-BF7A-4165BA796AC3}" dt="2022-05-15T23:27:58.677" v="22467" actId="20577"/>
          <ac:spMkLst>
            <pc:docMk/>
            <pc:sldMk cId="363295800" sldId="688"/>
            <ac:spMk id="3" creationId="{9B4121AB-92E0-475D-952C-F998F4A6D25C}"/>
          </ac:spMkLst>
        </pc:spChg>
        <pc:spChg chg="del mod">
          <ac:chgData name="Linda Feldman" userId="19db8b015c5a3e2a" providerId="LiveId" clId="{9A1A511C-B9D7-4116-BF7A-4165BA796AC3}" dt="2022-04-06T18:05:22.891" v="16021" actId="478"/>
          <ac:spMkLst>
            <pc:docMk/>
            <pc:sldMk cId="363295800" sldId="688"/>
            <ac:spMk id="5" creationId="{2BC53986-1AAE-424B-95A5-D87742C2AD98}"/>
          </ac:spMkLst>
        </pc:spChg>
        <pc:spChg chg="add mod">
          <ac:chgData name="Linda Feldman" userId="19db8b015c5a3e2a" providerId="LiveId" clId="{9A1A511C-B9D7-4116-BF7A-4165BA796AC3}" dt="2022-04-06T18:05:24.676" v="16022"/>
          <ac:spMkLst>
            <pc:docMk/>
            <pc:sldMk cId="363295800" sldId="688"/>
            <ac:spMk id="6" creationId="{48505356-5A5B-44D2-A133-1B5800D65B8B}"/>
          </ac:spMkLst>
        </pc:spChg>
      </pc:sldChg>
      <pc:sldChg chg="del">
        <pc:chgData name="Linda Feldman" userId="19db8b015c5a3e2a" providerId="LiveId" clId="{9A1A511C-B9D7-4116-BF7A-4165BA796AC3}" dt="2022-03-04T22:08:34.415" v="9348" actId="47"/>
        <pc:sldMkLst>
          <pc:docMk/>
          <pc:sldMk cId="3660357985" sldId="688"/>
        </pc:sldMkLst>
      </pc:sldChg>
      <pc:sldChg chg="add del">
        <pc:chgData name="Linda Feldman" userId="19db8b015c5a3e2a" providerId="LiveId" clId="{9A1A511C-B9D7-4116-BF7A-4165BA796AC3}" dt="2022-03-04T22:07:13.391" v="9346" actId="2696"/>
        <pc:sldMkLst>
          <pc:docMk/>
          <pc:sldMk cId="4038569632" sldId="688"/>
        </pc:sldMkLst>
      </pc:sldChg>
      <pc:sldChg chg="addSp delSp modSp add mod">
        <pc:chgData name="Linda Feldman" userId="19db8b015c5a3e2a" providerId="LiveId" clId="{9A1A511C-B9D7-4116-BF7A-4165BA796AC3}" dt="2022-05-16T13:16:38.805" v="24680" actId="14100"/>
        <pc:sldMkLst>
          <pc:docMk/>
          <pc:sldMk cId="2112296331" sldId="689"/>
        </pc:sldMkLst>
        <pc:spChg chg="del mod">
          <ac:chgData name="Linda Feldman" userId="19db8b015c5a3e2a" providerId="LiveId" clId="{9A1A511C-B9D7-4116-BF7A-4165BA796AC3}" dt="2022-05-15T23:49:40.631" v="22946" actId="26606"/>
          <ac:spMkLst>
            <pc:docMk/>
            <pc:sldMk cId="2112296331" sldId="689"/>
            <ac:spMk id="3" creationId="{5EBFB2C6-F645-4BBB-B58F-6718D58EA118}"/>
          </ac:spMkLst>
        </pc:spChg>
        <pc:spChg chg="add mod">
          <ac:chgData name="Linda Feldman" userId="19db8b015c5a3e2a" providerId="LiveId" clId="{9A1A511C-B9D7-4116-BF7A-4165BA796AC3}" dt="2022-04-06T18:05:58.309" v="16031"/>
          <ac:spMkLst>
            <pc:docMk/>
            <pc:sldMk cId="2112296331" sldId="689"/>
            <ac:spMk id="4" creationId="{5F5C7357-B652-4B68-AE01-176359185125}"/>
          </ac:spMkLst>
        </pc:spChg>
        <pc:graphicFrameChg chg="add mod">
          <ac:chgData name="Linda Feldman" userId="19db8b015c5a3e2a" providerId="LiveId" clId="{9A1A511C-B9D7-4116-BF7A-4165BA796AC3}" dt="2022-05-16T13:16:38.805" v="24680" actId="14100"/>
          <ac:graphicFrameMkLst>
            <pc:docMk/>
            <pc:sldMk cId="2112296331" sldId="689"/>
            <ac:graphicFrameMk id="6" creationId="{593EC74E-8BFB-B127-AA5E-326749A2A00F}"/>
          </ac:graphicFrameMkLst>
        </pc:graphicFrameChg>
      </pc:sldChg>
      <pc:sldChg chg="add del">
        <pc:chgData name="Linda Feldman" userId="19db8b015c5a3e2a" providerId="LiveId" clId="{9A1A511C-B9D7-4116-BF7A-4165BA796AC3}" dt="2022-03-06T20:32:32.726" v="13500" actId="2696"/>
        <pc:sldMkLst>
          <pc:docMk/>
          <pc:sldMk cId="1780921459" sldId="690"/>
        </pc:sldMkLst>
      </pc:sldChg>
      <pc:sldChg chg="addSp delSp modSp add mod">
        <pc:chgData name="Linda Feldman" userId="19db8b015c5a3e2a" providerId="LiveId" clId="{9A1A511C-B9D7-4116-BF7A-4165BA796AC3}" dt="2022-04-06T18:06:21.659" v="16036"/>
        <pc:sldMkLst>
          <pc:docMk/>
          <pc:sldMk cId="3445349003" sldId="690"/>
        </pc:sldMkLst>
        <pc:spChg chg="mod">
          <ac:chgData name="Linda Feldman" userId="19db8b015c5a3e2a" providerId="LiveId" clId="{9A1A511C-B9D7-4116-BF7A-4165BA796AC3}" dt="2022-03-06T20:32:58.883" v="13510" actId="20577"/>
          <ac:spMkLst>
            <pc:docMk/>
            <pc:sldMk cId="3445349003" sldId="690"/>
            <ac:spMk id="2" creationId="{A0C7EB98-4036-4399-B222-23F16125AA15}"/>
          </ac:spMkLst>
        </pc:spChg>
        <pc:spChg chg="mod">
          <ac:chgData name="Linda Feldman" userId="19db8b015c5a3e2a" providerId="LiveId" clId="{9A1A511C-B9D7-4116-BF7A-4165BA796AC3}" dt="2022-03-06T20:32:52.493" v="13502" actId="12"/>
          <ac:spMkLst>
            <pc:docMk/>
            <pc:sldMk cId="3445349003" sldId="690"/>
            <ac:spMk id="3" creationId="{5EBFB2C6-F645-4BBB-B58F-6718D58EA118}"/>
          </ac:spMkLst>
        </pc:spChg>
        <pc:spChg chg="del">
          <ac:chgData name="Linda Feldman" userId="19db8b015c5a3e2a" providerId="LiveId" clId="{9A1A511C-B9D7-4116-BF7A-4165BA796AC3}" dt="2022-04-06T18:06:20.027" v="16035" actId="478"/>
          <ac:spMkLst>
            <pc:docMk/>
            <pc:sldMk cId="3445349003" sldId="690"/>
            <ac:spMk id="4" creationId="{9EBDCC09-EA16-47B9-8B0F-263082D0C485}"/>
          </ac:spMkLst>
        </pc:spChg>
        <pc:spChg chg="add mod">
          <ac:chgData name="Linda Feldman" userId="19db8b015c5a3e2a" providerId="LiveId" clId="{9A1A511C-B9D7-4116-BF7A-4165BA796AC3}" dt="2022-04-06T18:06:21.659" v="16036"/>
          <ac:spMkLst>
            <pc:docMk/>
            <pc:sldMk cId="3445349003" sldId="690"/>
            <ac:spMk id="5" creationId="{55CA8719-0563-4895-9D89-76FCA5662644}"/>
          </ac:spMkLst>
        </pc:spChg>
      </pc:sldChg>
      <pc:sldChg chg="add del">
        <pc:chgData name="Linda Feldman" userId="19db8b015c5a3e2a" providerId="LiveId" clId="{9A1A511C-B9D7-4116-BF7A-4165BA796AC3}" dt="2022-03-06T20:33:39.401" v="13515" actId="2696"/>
        <pc:sldMkLst>
          <pc:docMk/>
          <pc:sldMk cId="488437014" sldId="691"/>
        </pc:sldMkLst>
      </pc:sldChg>
      <pc:sldChg chg="addSp delSp modSp add mod">
        <pc:chgData name="Linda Feldman" userId="19db8b015c5a3e2a" providerId="LiveId" clId="{9A1A511C-B9D7-4116-BF7A-4165BA796AC3}" dt="2022-04-06T17:49:01.011" v="15742"/>
        <pc:sldMkLst>
          <pc:docMk/>
          <pc:sldMk cId="3386994645" sldId="691"/>
        </pc:sldMkLst>
        <pc:spChg chg="mod">
          <ac:chgData name="Linda Feldman" userId="19db8b015c5a3e2a" providerId="LiveId" clId="{9A1A511C-B9D7-4116-BF7A-4165BA796AC3}" dt="2022-03-10T00:06:45.434" v="13545" actId="403"/>
          <ac:spMkLst>
            <pc:docMk/>
            <pc:sldMk cId="3386994645" sldId="691"/>
            <ac:spMk id="4" creationId="{271EF233-8B24-44B7-AD4D-02D45BE04578}"/>
          </ac:spMkLst>
        </pc:spChg>
        <pc:spChg chg="add mod">
          <ac:chgData name="Linda Feldman" userId="19db8b015c5a3e2a" providerId="LiveId" clId="{9A1A511C-B9D7-4116-BF7A-4165BA796AC3}" dt="2022-04-06T17:49:01.011" v="15742"/>
          <ac:spMkLst>
            <pc:docMk/>
            <pc:sldMk cId="3386994645" sldId="691"/>
            <ac:spMk id="5" creationId="{3B4E00BA-C6D4-4B62-89D9-CF4D27057002}"/>
          </ac:spMkLst>
        </pc:spChg>
        <pc:spChg chg="del">
          <ac:chgData name="Linda Feldman" userId="19db8b015c5a3e2a" providerId="LiveId" clId="{9A1A511C-B9D7-4116-BF7A-4165BA796AC3}" dt="2022-04-06T17:48:59.293" v="15741" actId="478"/>
          <ac:spMkLst>
            <pc:docMk/>
            <pc:sldMk cId="3386994645" sldId="691"/>
            <ac:spMk id="6" creationId="{7F8DE44D-C30D-4982-8952-292618B5A2E3}"/>
          </ac:spMkLst>
        </pc:spChg>
      </pc:sldChg>
      <pc:sldChg chg="new del">
        <pc:chgData name="Linda Feldman" userId="19db8b015c5a3e2a" providerId="LiveId" clId="{9A1A511C-B9D7-4116-BF7A-4165BA796AC3}" dt="2022-03-10T00:09:24.467" v="13568" actId="680"/>
        <pc:sldMkLst>
          <pc:docMk/>
          <pc:sldMk cId="273623279" sldId="692"/>
        </pc:sldMkLst>
      </pc:sldChg>
      <pc:sldChg chg="addSp delSp modSp add mod">
        <pc:chgData name="Linda Feldman" userId="19db8b015c5a3e2a" providerId="LiveId" clId="{9A1A511C-B9D7-4116-BF7A-4165BA796AC3}" dt="2022-04-06T17:49:15.677" v="15746"/>
        <pc:sldMkLst>
          <pc:docMk/>
          <pc:sldMk cId="3311438575" sldId="692"/>
        </pc:sldMkLst>
        <pc:spChg chg="add mod">
          <ac:chgData name="Linda Feldman" userId="19db8b015c5a3e2a" providerId="LiveId" clId="{9A1A511C-B9D7-4116-BF7A-4165BA796AC3}" dt="2022-03-10T00:26:32.230" v="14091" actId="20577"/>
          <ac:spMkLst>
            <pc:docMk/>
            <pc:sldMk cId="3311438575" sldId="692"/>
            <ac:spMk id="3" creationId="{945709E1-756C-48A4-BD6A-559119443632}"/>
          </ac:spMkLst>
        </pc:spChg>
        <pc:spChg chg="mod">
          <ac:chgData name="Linda Feldman" userId="19db8b015c5a3e2a" providerId="LiveId" clId="{9A1A511C-B9D7-4116-BF7A-4165BA796AC3}" dt="2022-03-10T00:23:59.039" v="13925" actId="5793"/>
          <ac:spMkLst>
            <pc:docMk/>
            <pc:sldMk cId="3311438575" sldId="692"/>
            <ac:spMk id="4" creationId="{271EF233-8B24-44B7-AD4D-02D45BE04578}"/>
          </ac:spMkLst>
        </pc:spChg>
        <pc:spChg chg="del">
          <ac:chgData name="Linda Feldman" userId="19db8b015c5a3e2a" providerId="LiveId" clId="{9A1A511C-B9D7-4116-BF7A-4165BA796AC3}" dt="2022-04-06T17:49:14.133" v="15745" actId="478"/>
          <ac:spMkLst>
            <pc:docMk/>
            <pc:sldMk cId="3311438575" sldId="692"/>
            <ac:spMk id="6" creationId="{7F8DE44D-C30D-4982-8952-292618B5A2E3}"/>
          </ac:spMkLst>
        </pc:spChg>
        <pc:spChg chg="add mod">
          <ac:chgData name="Linda Feldman" userId="19db8b015c5a3e2a" providerId="LiveId" clId="{9A1A511C-B9D7-4116-BF7A-4165BA796AC3}" dt="2022-04-06T17:49:15.677" v="15746"/>
          <ac:spMkLst>
            <pc:docMk/>
            <pc:sldMk cId="3311438575" sldId="692"/>
            <ac:spMk id="7" creationId="{9F9EC5E0-33F7-48E4-91DC-BE396583C076}"/>
          </ac:spMkLst>
        </pc:spChg>
        <pc:picChg chg="add mod">
          <ac:chgData name="Linda Feldman" userId="19db8b015c5a3e2a" providerId="LiveId" clId="{9A1A511C-B9D7-4116-BF7A-4165BA796AC3}" dt="2022-03-10T00:24:12.700" v="13928" actId="14100"/>
          <ac:picMkLst>
            <pc:docMk/>
            <pc:sldMk cId="3311438575" sldId="692"/>
            <ac:picMk id="1026" creationId="{CA73DC22-B0DD-4E89-9E4E-C9C21FE26684}"/>
          </ac:picMkLst>
        </pc:picChg>
      </pc:sldChg>
      <pc:sldChg chg="addSp delSp modSp add mod">
        <pc:chgData name="Linda Feldman" userId="19db8b015c5a3e2a" providerId="LiveId" clId="{9A1A511C-B9D7-4116-BF7A-4165BA796AC3}" dt="2022-04-06T17:49:21.763" v="15748"/>
        <pc:sldMkLst>
          <pc:docMk/>
          <pc:sldMk cId="2029088971" sldId="693"/>
        </pc:sldMkLst>
        <pc:spChg chg="mod">
          <ac:chgData name="Linda Feldman" userId="19db8b015c5a3e2a" providerId="LiveId" clId="{9A1A511C-B9D7-4116-BF7A-4165BA796AC3}" dt="2022-03-10T00:26:55.644" v="14092" actId="20577"/>
          <ac:spMkLst>
            <pc:docMk/>
            <pc:sldMk cId="2029088971" sldId="693"/>
            <ac:spMk id="4" creationId="{271EF233-8B24-44B7-AD4D-02D45BE04578}"/>
          </ac:spMkLst>
        </pc:spChg>
        <pc:spChg chg="add mod">
          <ac:chgData name="Linda Feldman" userId="19db8b015c5a3e2a" providerId="LiveId" clId="{9A1A511C-B9D7-4116-BF7A-4165BA796AC3}" dt="2022-04-06T17:49:21.763" v="15748"/>
          <ac:spMkLst>
            <pc:docMk/>
            <pc:sldMk cId="2029088971" sldId="693"/>
            <ac:spMk id="5" creationId="{6D9106D1-76D5-470F-ADA8-EB43D05688B0}"/>
          </ac:spMkLst>
        </pc:spChg>
        <pc:spChg chg="del">
          <ac:chgData name="Linda Feldman" userId="19db8b015c5a3e2a" providerId="LiveId" clId="{9A1A511C-B9D7-4116-BF7A-4165BA796AC3}" dt="2022-04-06T17:49:19.578" v="15747" actId="478"/>
          <ac:spMkLst>
            <pc:docMk/>
            <pc:sldMk cId="2029088971" sldId="693"/>
            <ac:spMk id="6" creationId="{7F8DE44D-C30D-4982-8952-292618B5A2E3}"/>
          </ac:spMkLst>
        </pc:spChg>
        <pc:picChg chg="del">
          <ac:chgData name="Linda Feldman" userId="19db8b015c5a3e2a" providerId="LiveId" clId="{9A1A511C-B9D7-4116-BF7A-4165BA796AC3}" dt="2022-03-10T00:24:20.356" v="13929" actId="478"/>
          <ac:picMkLst>
            <pc:docMk/>
            <pc:sldMk cId="2029088971" sldId="693"/>
            <ac:picMk id="1026" creationId="{CA73DC22-B0DD-4E89-9E4E-C9C21FE26684}"/>
          </ac:picMkLst>
        </pc:picChg>
      </pc:sldChg>
      <pc:sldChg chg="addSp delSp modSp add mod">
        <pc:chgData name="Linda Feldman" userId="19db8b015c5a3e2a" providerId="LiveId" clId="{9A1A511C-B9D7-4116-BF7A-4165BA796AC3}" dt="2022-04-06T17:51:56.055" v="15779"/>
        <pc:sldMkLst>
          <pc:docMk/>
          <pc:sldMk cId="1314073176" sldId="694"/>
        </pc:sldMkLst>
        <pc:spChg chg="mod">
          <ac:chgData name="Linda Feldman" userId="19db8b015c5a3e2a" providerId="LiveId" clId="{9A1A511C-B9D7-4116-BF7A-4165BA796AC3}" dt="2022-03-10T00:28:37.920" v="14105" actId="27636"/>
          <ac:spMkLst>
            <pc:docMk/>
            <pc:sldMk cId="1314073176" sldId="694"/>
            <ac:spMk id="3" creationId="{5EBFB2C6-F645-4BBB-B58F-6718D58EA118}"/>
          </ac:spMkLst>
        </pc:spChg>
        <pc:spChg chg="del">
          <ac:chgData name="Linda Feldman" userId="19db8b015c5a3e2a" providerId="LiveId" clId="{9A1A511C-B9D7-4116-BF7A-4165BA796AC3}" dt="2022-04-06T17:51:53.846" v="15778" actId="478"/>
          <ac:spMkLst>
            <pc:docMk/>
            <pc:sldMk cId="1314073176" sldId="694"/>
            <ac:spMk id="4" creationId="{C42A2F5F-07BF-47A5-ABAA-F5B2F1969C9D}"/>
          </ac:spMkLst>
        </pc:spChg>
        <pc:spChg chg="add mod">
          <ac:chgData name="Linda Feldman" userId="19db8b015c5a3e2a" providerId="LiveId" clId="{9A1A511C-B9D7-4116-BF7A-4165BA796AC3}" dt="2022-04-06T17:51:56.055" v="15779"/>
          <ac:spMkLst>
            <pc:docMk/>
            <pc:sldMk cId="1314073176" sldId="694"/>
            <ac:spMk id="5" creationId="{448B3426-1BBA-4DA4-90F3-E4AF7E1E42A6}"/>
          </ac:spMkLst>
        </pc:spChg>
      </pc:sldChg>
      <pc:sldChg chg="addSp delSp modSp add mod">
        <pc:chgData name="Linda Feldman" userId="19db8b015c5a3e2a" providerId="LiveId" clId="{9A1A511C-B9D7-4116-BF7A-4165BA796AC3}" dt="2022-04-06T17:53:04.296" v="15797"/>
        <pc:sldMkLst>
          <pc:docMk/>
          <pc:sldMk cId="2798383411" sldId="695"/>
        </pc:sldMkLst>
        <pc:spChg chg="mod">
          <ac:chgData name="Linda Feldman" userId="19db8b015c5a3e2a" providerId="LiveId" clId="{9A1A511C-B9D7-4116-BF7A-4165BA796AC3}" dt="2022-03-10T00:32:15.835" v="14119" actId="27636"/>
          <ac:spMkLst>
            <pc:docMk/>
            <pc:sldMk cId="2798383411" sldId="695"/>
            <ac:spMk id="3" creationId="{5EBFB2C6-F645-4BBB-B58F-6718D58EA118}"/>
          </ac:spMkLst>
        </pc:spChg>
        <pc:spChg chg="del">
          <ac:chgData name="Linda Feldman" userId="19db8b015c5a3e2a" providerId="LiveId" clId="{9A1A511C-B9D7-4116-BF7A-4165BA796AC3}" dt="2022-04-06T17:53:02.465" v="15796" actId="478"/>
          <ac:spMkLst>
            <pc:docMk/>
            <pc:sldMk cId="2798383411" sldId="695"/>
            <ac:spMk id="4" creationId="{C42A2F5F-07BF-47A5-ABAA-F5B2F1969C9D}"/>
          </ac:spMkLst>
        </pc:spChg>
        <pc:spChg chg="add mod">
          <ac:chgData name="Linda Feldman" userId="19db8b015c5a3e2a" providerId="LiveId" clId="{9A1A511C-B9D7-4116-BF7A-4165BA796AC3}" dt="2022-04-06T17:53:04.296" v="15797"/>
          <ac:spMkLst>
            <pc:docMk/>
            <pc:sldMk cId="2798383411" sldId="695"/>
            <ac:spMk id="5" creationId="{243DBA4B-E603-4A9F-A01B-333A9F4F8C08}"/>
          </ac:spMkLst>
        </pc:spChg>
      </pc:sldChg>
      <pc:sldChg chg="addSp delSp modSp add mod">
        <pc:chgData name="Linda Feldman" userId="19db8b015c5a3e2a" providerId="LiveId" clId="{9A1A511C-B9D7-4116-BF7A-4165BA796AC3}" dt="2022-04-06T17:54:38.644" v="15823"/>
        <pc:sldMkLst>
          <pc:docMk/>
          <pc:sldMk cId="243277042" sldId="696"/>
        </pc:sldMkLst>
        <pc:spChg chg="mod">
          <ac:chgData name="Linda Feldman" userId="19db8b015c5a3e2a" providerId="LiveId" clId="{9A1A511C-B9D7-4116-BF7A-4165BA796AC3}" dt="2022-03-10T00:36:07.030" v="14144" actId="403"/>
          <ac:spMkLst>
            <pc:docMk/>
            <pc:sldMk cId="243277042" sldId="696"/>
            <ac:spMk id="3" creationId="{5EBFB2C6-F645-4BBB-B58F-6718D58EA118}"/>
          </ac:spMkLst>
        </pc:spChg>
        <pc:spChg chg="del">
          <ac:chgData name="Linda Feldman" userId="19db8b015c5a3e2a" providerId="LiveId" clId="{9A1A511C-B9D7-4116-BF7A-4165BA796AC3}" dt="2022-04-06T17:54:36.540" v="15822" actId="478"/>
          <ac:spMkLst>
            <pc:docMk/>
            <pc:sldMk cId="243277042" sldId="696"/>
            <ac:spMk id="4" creationId="{5780A302-6988-428B-AFB9-FB550E7CE08A}"/>
          </ac:spMkLst>
        </pc:spChg>
        <pc:spChg chg="mod">
          <ac:chgData name="Linda Feldman" userId="19db8b015c5a3e2a" providerId="LiveId" clId="{9A1A511C-B9D7-4116-BF7A-4165BA796AC3}" dt="2022-03-10T00:35:31.669" v="14137" actId="1076"/>
          <ac:spMkLst>
            <pc:docMk/>
            <pc:sldMk cId="243277042" sldId="696"/>
            <ac:spMk id="5" creationId="{8C3211CE-32D3-4628-BDF5-A6B42AAA17BF}"/>
          </ac:spMkLst>
        </pc:spChg>
        <pc:spChg chg="mod">
          <ac:chgData name="Linda Feldman" userId="19db8b015c5a3e2a" providerId="LiveId" clId="{9A1A511C-B9D7-4116-BF7A-4165BA796AC3}" dt="2022-03-10T00:35:57.379" v="14143" actId="14100"/>
          <ac:spMkLst>
            <pc:docMk/>
            <pc:sldMk cId="243277042" sldId="696"/>
            <ac:spMk id="6" creationId="{794510BA-9BA9-4D2B-BE58-9579CB8761A7}"/>
          </ac:spMkLst>
        </pc:spChg>
        <pc:spChg chg="mod">
          <ac:chgData name="Linda Feldman" userId="19db8b015c5a3e2a" providerId="LiveId" clId="{9A1A511C-B9D7-4116-BF7A-4165BA796AC3}" dt="2022-03-10T00:35:38.428" v="14139" actId="1076"/>
          <ac:spMkLst>
            <pc:docMk/>
            <pc:sldMk cId="243277042" sldId="696"/>
            <ac:spMk id="8" creationId="{E53187C5-7004-4195-8869-930F72895F46}"/>
          </ac:spMkLst>
        </pc:spChg>
        <pc:spChg chg="add mod">
          <ac:chgData name="Linda Feldman" userId="19db8b015c5a3e2a" providerId="LiveId" clId="{9A1A511C-B9D7-4116-BF7A-4165BA796AC3}" dt="2022-04-06T17:54:38.644" v="15823"/>
          <ac:spMkLst>
            <pc:docMk/>
            <pc:sldMk cId="243277042" sldId="696"/>
            <ac:spMk id="9" creationId="{62D3B0EB-5B18-4800-994D-4A5833D33299}"/>
          </ac:spMkLst>
        </pc:spChg>
        <pc:spChg chg="mod">
          <ac:chgData name="Linda Feldman" userId="19db8b015c5a3e2a" providerId="LiveId" clId="{9A1A511C-B9D7-4116-BF7A-4165BA796AC3}" dt="2022-03-10T00:35:45.784" v="14140" actId="1076"/>
          <ac:spMkLst>
            <pc:docMk/>
            <pc:sldMk cId="243277042" sldId="696"/>
            <ac:spMk id="10" creationId="{0EB42F97-5F69-4646-AE7D-97549841A377}"/>
          </ac:spMkLst>
        </pc:spChg>
      </pc:sldChg>
      <pc:sldChg chg="addSp delSp modSp add mod">
        <pc:chgData name="Linda Feldman" userId="19db8b015c5a3e2a" providerId="LiveId" clId="{9A1A511C-B9D7-4116-BF7A-4165BA796AC3}" dt="2022-04-11T00:32:33.272" v="16138" actId="27636"/>
        <pc:sldMkLst>
          <pc:docMk/>
          <pc:sldMk cId="2725343642" sldId="697"/>
        </pc:sldMkLst>
        <pc:spChg chg="del">
          <ac:chgData name="Linda Feldman" userId="19db8b015c5a3e2a" providerId="LiveId" clId="{9A1A511C-B9D7-4116-BF7A-4165BA796AC3}" dt="2022-04-06T17:54:48.799" v="15826" actId="478"/>
          <ac:spMkLst>
            <pc:docMk/>
            <pc:sldMk cId="2725343642" sldId="697"/>
            <ac:spMk id="4" creationId="{0DE42828-0AC5-4935-992F-19806F55F851}"/>
          </ac:spMkLst>
        </pc:spChg>
        <pc:spChg chg="add mod">
          <ac:chgData name="Linda Feldman" userId="19db8b015c5a3e2a" providerId="LiveId" clId="{9A1A511C-B9D7-4116-BF7A-4165BA796AC3}" dt="2022-04-06T17:54:50.964" v="15827"/>
          <ac:spMkLst>
            <pc:docMk/>
            <pc:sldMk cId="2725343642" sldId="697"/>
            <ac:spMk id="5" creationId="{B2029699-BF8E-4AFD-B5D9-01263A9591AB}"/>
          </ac:spMkLst>
        </pc:spChg>
        <pc:spChg chg="mod">
          <ac:chgData name="Linda Feldman" userId="19db8b015c5a3e2a" providerId="LiveId" clId="{9A1A511C-B9D7-4116-BF7A-4165BA796AC3}" dt="2022-04-11T00:32:33.272" v="16138" actId="27636"/>
          <ac:spMkLst>
            <pc:docMk/>
            <pc:sldMk cId="2725343642" sldId="697"/>
            <ac:spMk id="7" creationId="{4D8D96A3-503D-496C-9685-5B4E883AB7C6}"/>
          </ac:spMkLst>
        </pc:spChg>
      </pc:sldChg>
      <pc:sldChg chg="addSp delSp modSp add mod">
        <pc:chgData name="Linda Feldman" userId="19db8b015c5a3e2a" providerId="LiveId" clId="{9A1A511C-B9D7-4116-BF7A-4165BA796AC3}" dt="2022-04-11T00:32:42.069" v="16140" actId="27636"/>
        <pc:sldMkLst>
          <pc:docMk/>
          <pc:sldMk cId="4113329027" sldId="698"/>
        </pc:sldMkLst>
        <pc:spChg chg="del">
          <ac:chgData name="Linda Feldman" userId="19db8b015c5a3e2a" providerId="LiveId" clId="{9A1A511C-B9D7-4116-BF7A-4165BA796AC3}" dt="2022-04-06T17:55:00.914" v="15832" actId="478"/>
          <ac:spMkLst>
            <pc:docMk/>
            <pc:sldMk cId="4113329027" sldId="698"/>
            <ac:spMk id="4" creationId="{0DE42828-0AC5-4935-992F-19806F55F851}"/>
          </ac:spMkLst>
        </pc:spChg>
        <pc:spChg chg="add mod">
          <ac:chgData name="Linda Feldman" userId="19db8b015c5a3e2a" providerId="LiveId" clId="{9A1A511C-B9D7-4116-BF7A-4165BA796AC3}" dt="2022-04-06T17:55:02.348" v="15833"/>
          <ac:spMkLst>
            <pc:docMk/>
            <pc:sldMk cId="4113329027" sldId="698"/>
            <ac:spMk id="5" creationId="{DEDE99C3-9A47-4DEA-BBAE-FEBDC824AC92}"/>
          </ac:spMkLst>
        </pc:spChg>
        <pc:spChg chg="mod">
          <ac:chgData name="Linda Feldman" userId="19db8b015c5a3e2a" providerId="LiveId" clId="{9A1A511C-B9D7-4116-BF7A-4165BA796AC3}" dt="2022-04-11T00:32:42.069" v="16140" actId="27636"/>
          <ac:spMkLst>
            <pc:docMk/>
            <pc:sldMk cId="4113329027" sldId="698"/>
            <ac:spMk id="7" creationId="{4D8D96A3-503D-496C-9685-5B4E883AB7C6}"/>
          </ac:spMkLst>
        </pc:spChg>
      </pc:sldChg>
      <pc:sldChg chg="addSp delSp modSp add mod">
        <pc:chgData name="Linda Feldman" userId="19db8b015c5a3e2a" providerId="LiveId" clId="{9A1A511C-B9D7-4116-BF7A-4165BA796AC3}" dt="2022-04-06T18:23:02.915" v="16053" actId="207"/>
        <pc:sldMkLst>
          <pc:docMk/>
          <pc:sldMk cId="2309239497" sldId="699"/>
        </pc:sldMkLst>
        <pc:spChg chg="add mod">
          <ac:chgData name="Linda Feldman" userId="19db8b015c5a3e2a" providerId="LiveId" clId="{9A1A511C-B9D7-4116-BF7A-4165BA796AC3}" dt="2022-04-06T18:22:42.069" v="16052" actId="20577"/>
          <ac:spMkLst>
            <pc:docMk/>
            <pc:sldMk cId="2309239497" sldId="699"/>
            <ac:spMk id="3" creationId="{D81F5D7F-A30B-4412-BD9D-4898FEAAD5D5}"/>
          </ac:spMkLst>
        </pc:spChg>
        <pc:spChg chg="mod">
          <ac:chgData name="Linda Feldman" userId="19db8b015c5a3e2a" providerId="LiveId" clId="{9A1A511C-B9D7-4116-BF7A-4165BA796AC3}" dt="2022-04-06T18:22:39.819" v="16051" actId="20577"/>
          <ac:spMkLst>
            <pc:docMk/>
            <pc:sldMk cId="2309239497" sldId="699"/>
            <ac:spMk id="4" creationId="{EA213457-C090-4C47-BE9D-2AF991DCD17F}"/>
          </ac:spMkLst>
        </pc:spChg>
        <pc:spChg chg="del">
          <ac:chgData name="Linda Feldman" userId="19db8b015c5a3e2a" providerId="LiveId" clId="{9A1A511C-B9D7-4116-BF7A-4165BA796AC3}" dt="2022-04-06T17:53:22.877" v="15802" actId="478"/>
          <ac:spMkLst>
            <pc:docMk/>
            <pc:sldMk cId="2309239497" sldId="699"/>
            <ac:spMk id="6" creationId="{7F8DE44D-C30D-4982-8952-292618B5A2E3}"/>
          </ac:spMkLst>
        </pc:spChg>
        <pc:spChg chg="add mod">
          <ac:chgData name="Linda Feldman" userId="19db8b015c5a3e2a" providerId="LiveId" clId="{9A1A511C-B9D7-4116-BF7A-4165BA796AC3}" dt="2022-04-06T18:23:02.915" v="16053" actId="207"/>
          <ac:spMkLst>
            <pc:docMk/>
            <pc:sldMk cId="2309239497" sldId="699"/>
            <ac:spMk id="7" creationId="{2934229B-1920-4187-945F-7D423647D474}"/>
          </ac:spMkLst>
        </pc:spChg>
        <pc:spChg chg="add mod">
          <ac:chgData name="Linda Feldman" userId="19db8b015c5a3e2a" providerId="LiveId" clId="{9A1A511C-B9D7-4116-BF7A-4165BA796AC3}" dt="2022-04-06T17:53:25.236" v="15803"/>
          <ac:spMkLst>
            <pc:docMk/>
            <pc:sldMk cId="2309239497" sldId="699"/>
            <ac:spMk id="8" creationId="{E410D418-6CBF-430D-AA7D-05C25F6CA24F}"/>
          </ac:spMkLst>
        </pc:spChg>
      </pc:sldChg>
      <pc:sldChg chg="addSp delSp modSp add mod">
        <pc:chgData name="Linda Feldman" userId="19db8b015c5a3e2a" providerId="LiveId" clId="{9A1A511C-B9D7-4116-BF7A-4165BA796AC3}" dt="2022-04-06T18:26:00.899" v="16096" actId="403"/>
        <pc:sldMkLst>
          <pc:docMk/>
          <pc:sldMk cId="3758801828" sldId="700"/>
        </pc:sldMkLst>
        <pc:spChg chg="mod">
          <ac:chgData name="Linda Feldman" userId="19db8b015c5a3e2a" providerId="LiveId" clId="{9A1A511C-B9D7-4116-BF7A-4165BA796AC3}" dt="2022-03-21T16:18:45.876" v="15158" actId="20577"/>
          <ac:spMkLst>
            <pc:docMk/>
            <pc:sldMk cId="3758801828" sldId="700"/>
            <ac:spMk id="2" creationId="{A81BD763-FADA-4EAA-A027-7CCB0771D946}"/>
          </ac:spMkLst>
        </pc:spChg>
        <pc:spChg chg="del">
          <ac:chgData name="Linda Feldman" userId="19db8b015c5a3e2a" providerId="LiveId" clId="{9A1A511C-B9D7-4116-BF7A-4165BA796AC3}" dt="2022-03-10T01:00:48.396" v="14866" actId="478"/>
          <ac:spMkLst>
            <pc:docMk/>
            <pc:sldMk cId="3758801828" sldId="700"/>
            <ac:spMk id="3" creationId="{8A7E1E6D-DD2B-4064-BB5F-7B84A3EC8617}"/>
          </ac:spMkLst>
        </pc:spChg>
        <pc:spChg chg="add mod">
          <ac:chgData name="Linda Feldman" userId="19db8b015c5a3e2a" providerId="LiveId" clId="{9A1A511C-B9D7-4116-BF7A-4165BA796AC3}" dt="2022-04-06T17:53:52.034" v="15813"/>
          <ac:spMkLst>
            <pc:docMk/>
            <pc:sldMk cId="3758801828" sldId="700"/>
            <ac:spMk id="5" creationId="{BAECE4FB-CB01-448A-8B3D-59FA3E0F23EE}"/>
          </ac:spMkLst>
        </pc:spChg>
        <pc:spChg chg="del">
          <ac:chgData name="Linda Feldman" userId="19db8b015c5a3e2a" providerId="LiveId" clId="{9A1A511C-B9D7-4116-BF7A-4165BA796AC3}" dt="2022-04-06T17:53:49.938" v="15812" actId="478"/>
          <ac:spMkLst>
            <pc:docMk/>
            <pc:sldMk cId="3758801828" sldId="700"/>
            <ac:spMk id="6" creationId="{7F8DE44D-C30D-4982-8952-292618B5A2E3}"/>
          </ac:spMkLst>
        </pc:spChg>
        <pc:spChg chg="add mod">
          <ac:chgData name="Linda Feldman" userId="19db8b015c5a3e2a" providerId="LiveId" clId="{9A1A511C-B9D7-4116-BF7A-4165BA796AC3}" dt="2022-04-06T18:26:00.899" v="16096" actId="403"/>
          <ac:spMkLst>
            <pc:docMk/>
            <pc:sldMk cId="3758801828" sldId="700"/>
            <ac:spMk id="7" creationId="{A7B700FD-98CE-48F9-B1B5-4ED5A1D9E347}"/>
          </ac:spMkLst>
        </pc:spChg>
        <pc:spChg chg="add del mod">
          <ac:chgData name="Linda Feldman" userId="19db8b015c5a3e2a" providerId="LiveId" clId="{9A1A511C-B9D7-4116-BF7A-4165BA796AC3}" dt="2022-03-21T16:16:10.459" v="15121" actId="478"/>
          <ac:spMkLst>
            <pc:docMk/>
            <pc:sldMk cId="3758801828" sldId="700"/>
            <ac:spMk id="8" creationId="{7E7C2F76-1597-494F-8FA8-FF976B85652D}"/>
          </ac:spMkLst>
        </pc:spChg>
        <pc:picChg chg="del mod">
          <ac:chgData name="Linda Feldman" userId="19db8b015c5a3e2a" providerId="LiveId" clId="{9A1A511C-B9D7-4116-BF7A-4165BA796AC3}" dt="2022-03-10T01:00:45.493" v="14865" actId="478"/>
          <ac:picMkLst>
            <pc:docMk/>
            <pc:sldMk cId="3758801828" sldId="700"/>
            <ac:picMk id="5" creationId="{0F8D076F-D90D-4B0D-BC9C-2247D8BCEF1F}"/>
          </ac:picMkLst>
        </pc:picChg>
      </pc:sldChg>
      <pc:sldChg chg="addSp delSp modSp add del mod">
        <pc:chgData name="Linda Feldman" userId="19db8b015c5a3e2a" providerId="LiveId" clId="{9A1A511C-B9D7-4116-BF7A-4165BA796AC3}" dt="2022-03-21T16:26:50.226" v="15322" actId="47"/>
        <pc:sldMkLst>
          <pc:docMk/>
          <pc:sldMk cId="4148906425" sldId="701"/>
        </pc:sldMkLst>
        <pc:spChg chg="mod">
          <ac:chgData name="Linda Feldman" userId="19db8b015c5a3e2a" providerId="LiveId" clId="{9A1A511C-B9D7-4116-BF7A-4165BA796AC3}" dt="2022-03-21T16:17:39.028" v="15139" actId="20577"/>
          <ac:spMkLst>
            <pc:docMk/>
            <pc:sldMk cId="4148906425" sldId="701"/>
            <ac:spMk id="2" creationId="{A81BD763-FADA-4EAA-A027-7CCB0771D946}"/>
          </ac:spMkLst>
        </pc:spChg>
        <pc:spChg chg="add mod">
          <ac:chgData name="Linda Feldman" userId="19db8b015c5a3e2a" providerId="LiveId" clId="{9A1A511C-B9D7-4116-BF7A-4165BA796AC3}" dt="2022-03-21T16:18:22.025" v="15146" actId="14100"/>
          <ac:spMkLst>
            <pc:docMk/>
            <pc:sldMk cId="4148906425" sldId="701"/>
            <ac:spMk id="3" creationId="{CC97BD67-F45F-4D99-A054-744B7D7B44AF}"/>
          </ac:spMkLst>
        </pc:spChg>
        <pc:spChg chg="del mod">
          <ac:chgData name="Linda Feldman" userId="19db8b015c5a3e2a" providerId="LiveId" clId="{9A1A511C-B9D7-4116-BF7A-4165BA796AC3}" dt="2022-03-10T01:04:52.725" v="14928"/>
          <ac:spMkLst>
            <pc:docMk/>
            <pc:sldMk cId="4148906425" sldId="701"/>
            <ac:spMk id="7" creationId="{A7B700FD-98CE-48F9-B1B5-4ED5A1D9E347}"/>
          </ac:spMkLst>
        </pc:spChg>
        <pc:spChg chg="add mod">
          <ac:chgData name="Linda Feldman" userId="19db8b015c5a3e2a" providerId="LiveId" clId="{9A1A511C-B9D7-4116-BF7A-4165BA796AC3}" dt="2022-03-10T01:09:38.607" v="15103" actId="1076"/>
          <ac:spMkLst>
            <pc:docMk/>
            <pc:sldMk cId="4148906425" sldId="701"/>
            <ac:spMk id="9" creationId="{20F293C8-DC48-4191-8F00-5D3D7699ED08}"/>
          </ac:spMkLst>
        </pc:spChg>
      </pc:sldChg>
      <pc:sldChg chg="addSp delSp modSp add mod">
        <pc:chgData name="Linda Feldman" userId="19db8b015c5a3e2a" providerId="LiveId" clId="{9A1A511C-B9D7-4116-BF7A-4165BA796AC3}" dt="2022-04-06T18:29:34.214" v="16129" actId="404"/>
        <pc:sldMkLst>
          <pc:docMk/>
          <pc:sldMk cId="2038871668" sldId="702"/>
        </pc:sldMkLst>
        <pc:spChg chg="mod">
          <ac:chgData name="Linda Feldman" userId="19db8b015c5a3e2a" providerId="LiveId" clId="{9A1A511C-B9D7-4116-BF7A-4165BA796AC3}" dt="2022-03-21T16:27:35.935" v="15348" actId="20577"/>
          <ac:spMkLst>
            <pc:docMk/>
            <pc:sldMk cId="2038871668" sldId="702"/>
            <ac:spMk id="2" creationId="{A81BD763-FADA-4EAA-A027-7CCB0771D946}"/>
          </ac:spMkLst>
        </pc:spChg>
        <pc:spChg chg="mod">
          <ac:chgData name="Linda Feldman" userId="19db8b015c5a3e2a" providerId="LiveId" clId="{9A1A511C-B9D7-4116-BF7A-4165BA796AC3}" dt="2022-03-10T01:07:55.949" v="15073" actId="6549"/>
          <ac:spMkLst>
            <pc:docMk/>
            <pc:sldMk cId="2038871668" sldId="702"/>
            <ac:spMk id="3" creationId="{CC97BD67-F45F-4D99-A054-744B7D7B44AF}"/>
          </ac:spMkLst>
        </pc:spChg>
        <pc:spChg chg="del">
          <ac:chgData name="Linda Feldman" userId="19db8b015c5a3e2a" providerId="LiveId" clId="{9A1A511C-B9D7-4116-BF7A-4165BA796AC3}" dt="2022-04-06T17:54:04.961" v="15816" actId="478"/>
          <ac:spMkLst>
            <pc:docMk/>
            <pc:sldMk cId="2038871668" sldId="702"/>
            <ac:spMk id="6" creationId="{7F8DE44D-C30D-4982-8952-292618B5A2E3}"/>
          </ac:spMkLst>
        </pc:spChg>
        <pc:spChg chg="add mod">
          <ac:chgData name="Linda Feldman" userId="19db8b015c5a3e2a" providerId="LiveId" clId="{9A1A511C-B9D7-4116-BF7A-4165BA796AC3}" dt="2022-04-06T18:29:34.214" v="16129" actId="404"/>
          <ac:spMkLst>
            <pc:docMk/>
            <pc:sldMk cId="2038871668" sldId="702"/>
            <ac:spMk id="7" creationId="{A62E86B3-8D7D-4DD4-93CF-9F02395E3A42}"/>
          </ac:spMkLst>
        </pc:spChg>
        <pc:spChg chg="add mod">
          <ac:chgData name="Linda Feldman" userId="19db8b015c5a3e2a" providerId="LiveId" clId="{9A1A511C-B9D7-4116-BF7A-4165BA796AC3}" dt="2022-04-06T17:54:08.926" v="15817"/>
          <ac:spMkLst>
            <pc:docMk/>
            <pc:sldMk cId="2038871668" sldId="702"/>
            <ac:spMk id="8" creationId="{6DD36FE3-F263-440C-8B75-2909DCEB8A11}"/>
          </ac:spMkLst>
        </pc:spChg>
        <pc:spChg chg="del mod">
          <ac:chgData name="Linda Feldman" userId="19db8b015c5a3e2a" providerId="LiveId" clId="{9A1A511C-B9D7-4116-BF7A-4165BA796AC3}" dt="2022-03-21T16:23:55.625" v="15299" actId="478"/>
          <ac:spMkLst>
            <pc:docMk/>
            <pc:sldMk cId="2038871668" sldId="702"/>
            <ac:spMk id="8" creationId="{7E7C2F76-1597-494F-8FA8-FF976B85652D}"/>
          </ac:spMkLst>
        </pc:spChg>
      </pc:sldChg>
      <pc:sldChg chg="add del">
        <pc:chgData name="Linda Feldman" userId="19db8b015c5a3e2a" providerId="LiveId" clId="{9A1A511C-B9D7-4116-BF7A-4165BA796AC3}" dt="2022-03-21T16:18:30.647" v="15147" actId="47"/>
        <pc:sldMkLst>
          <pc:docMk/>
          <pc:sldMk cId="483403243" sldId="703"/>
        </pc:sldMkLst>
      </pc:sldChg>
      <pc:sldChg chg="addSp delSp modSp add mod">
        <pc:chgData name="Linda Feldman" userId="19db8b015c5a3e2a" providerId="LiveId" clId="{9A1A511C-B9D7-4116-BF7A-4165BA796AC3}" dt="2022-04-06T18:27:56.374" v="16113" actId="1076"/>
        <pc:sldMkLst>
          <pc:docMk/>
          <pc:sldMk cId="2783871134" sldId="703"/>
        </pc:sldMkLst>
        <pc:spChg chg="mod">
          <ac:chgData name="Linda Feldman" userId="19db8b015c5a3e2a" providerId="LiveId" clId="{9A1A511C-B9D7-4116-BF7A-4165BA796AC3}" dt="2022-04-06T18:27:47.942" v="16112" actId="20577"/>
          <ac:spMkLst>
            <pc:docMk/>
            <pc:sldMk cId="2783871134" sldId="703"/>
            <ac:spMk id="3" creationId="{CC97BD67-F45F-4D99-A054-744B7D7B44AF}"/>
          </ac:spMkLst>
        </pc:spChg>
        <pc:spChg chg="del">
          <ac:chgData name="Linda Feldman" userId="19db8b015c5a3e2a" providerId="LiveId" clId="{9A1A511C-B9D7-4116-BF7A-4165BA796AC3}" dt="2022-04-06T17:53:56.467" v="15814" actId="478"/>
          <ac:spMkLst>
            <pc:docMk/>
            <pc:sldMk cId="2783871134" sldId="703"/>
            <ac:spMk id="6" creationId="{7F8DE44D-C30D-4982-8952-292618B5A2E3}"/>
          </ac:spMkLst>
        </pc:spChg>
        <pc:spChg chg="add mod">
          <ac:chgData name="Linda Feldman" userId="19db8b015c5a3e2a" providerId="LiveId" clId="{9A1A511C-B9D7-4116-BF7A-4165BA796AC3}" dt="2022-04-06T17:54:00.861" v="15815"/>
          <ac:spMkLst>
            <pc:docMk/>
            <pc:sldMk cId="2783871134" sldId="703"/>
            <ac:spMk id="7" creationId="{309EFC01-95E4-4194-9B24-90D67DC20D74}"/>
          </ac:spMkLst>
        </pc:spChg>
        <pc:spChg chg="del">
          <ac:chgData name="Linda Feldman" userId="19db8b015c5a3e2a" providerId="LiveId" clId="{9A1A511C-B9D7-4116-BF7A-4165BA796AC3}" dt="2022-03-21T16:19:48.793" v="15170" actId="478"/>
          <ac:spMkLst>
            <pc:docMk/>
            <pc:sldMk cId="2783871134" sldId="703"/>
            <ac:spMk id="8" creationId="{7E7C2F76-1597-494F-8FA8-FF976B85652D}"/>
          </ac:spMkLst>
        </pc:spChg>
        <pc:spChg chg="mod">
          <ac:chgData name="Linda Feldman" userId="19db8b015c5a3e2a" providerId="LiveId" clId="{9A1A511C-B9D7-4116-BF7A-4165BA796AC3}" dt="2022-04-06T18:27:56.374" v="16113" actId="1076"/>
          <ac:spMkLst>
            <pc:docMk/>
            <pc:sldMk cId="2783871134" sldId="703"/>
            <ac:spMk id="9" creationId="{20F293C8-DC48-4191-8F00-5D3D7699ED08}"/>
          </ac:spMkLst>
        </pc:spChg>
      </pc:sldChg>
      <pc:sldChg chg="add">
        <pc:chgData name="Linda Feldman" userId="19db8b015c5a3e2a" providerId="LiveId" clId="{9A1A511C-B9D7-4116-BF7A-4165BA796AC3}" dt="2022-03-21T21:54:00.543" v="15432" actId="2890"/>
        <pc:sldMkLst>
          <pc:docMk/>
          <pc:sldMk cId="685903890" sldId="704"/>
        </pc:sldMkLst>
      </pc:sldChg>
      <pc:sldChg chg="add">
        <pc:chgData name="Linda Feldman" userId="19db8b015c5a3e2a" providerId="LiveId" clId="{9A1A511C-B9D7-4116-BF7A-4165BA796AC3}" dt="2022-03-25T18:58:08.773" v="15588" actId="2890"/>
        <pc:sldMkLst>
          <pc:docMk/>
          <pc:sldMk cId="1290570999" sldId="705"/>
        </pc:sldMkLst>
      </pc:sldChg>
      <pc:sldChg chg="add ord">
        <pc:chgData name="Linda Feldman" userId="19db8b015c5a3e2a" providerId="LiveId" clId="{9A1A511C-B9D7-4116-BF7A-4165BA796AC3}" dt="2022-03-25T19:01:43.465" v="15658"/>
        <pc:sldMkLst>
          <pc:docMk/>
          <pc:sldMk cId="1342453783" sldId="706"/>
        </pc:sldMkLst>
      </pc:sldChg>
      <pc:sldChg chg="add ord">
        <pc:chgData name="Linda Feldman" userId="19db8b015c5a3e2a" providerId="LiveId" clId="{9A1A511C-B9D7-4116-BF7A-4165BA796AC3}" dt="2022-03-25T19:02:00.593" v="15661"/>
        <pc:sldMkLst>
          <pc:docMk/>
          <pc:sldMk cId="3102139925" sldId="707"/>
        </pc:sldMkLst>
      </pc:sldChg>
      <pc:sldChg chg="add ord">
        <pc:chgData name="Linda Feldman" userId="19db8b015c5a3e2a" providerId="LiveId" clId="{9A1A511C-B9D7-4116-BF7A-4165BA796AC3}" dt="2022-03-25T19:02:21.779" v="15664"/>
        <pc:sldMkLst>
          <pc:docMk/>
          <pc:sldMk cId="685751148" sldId="708"/>
        </pc:sldMkLst>
      </pc:sldChg>
      <pc:sldChg chg="add ord">
        <pc:chgData name="Linda Feldman" userId="19db8b015c5a3e2a" providerId="LiveId" clId="{9A1A511C-B9D7-4116-BF7A-4165BA796AC3}" dt="2022-03-25T19:03:21.269" v="15679"/>
        <pc:sldMkLst>
          <pc:docMk/>
          <pc:sldMk cId="2933754359" sldId="709"/>
        </pc:sldMkLst>
      </pc:sldChg>
      <pc:sldChg chg="add ord">
        <pc:chgData name="Linda Feldman" userId="19db8b015c5a3e2a" providerId="LiveId" clId="{9A1A511C-B9D7-4116-BF7A-4165BA796AC3}" dt="2022-03-25T19:02:57.841" v="15673"/>
        <pc:sldMkLst>
          <pc:docMk/>
          <pc:sldMk cId="3118375878" sldId="710"/>
        </pc:sldMkLst>
      </pc:sldChg>
      <pc:sldChg chg="add">
        <pc:chgData name="Linda Feldman" userId="19db8b015c5a3e2a" providerId="LiveId" clId="{9A1A511C-B9D7-4116-BF7A-4165BA796AC3}" dt="2022-03-25T19:02:49.487" v="15671" actId="2890"/>
        <pc:sldMkLst>
          <pc:docMk/>
          <pc:sldMk cId="1659284550" sldId="711"/>
        </pc:sldMkLst>
      </pc:sldChg>
      <pc:sldChg chg="add">
        <pc:chgData name="Linda Feldman" userId="19db8b015c5a3e2a" providerId="LiveId" clId="{9A1A511C-B9D7-4116-BF7A-4165BA796AC3}" dt="2022-03-25T19:03:03.449" v="15674" actId="2890"/>
        <pc:sldMkLst>
          <pc:docMk/>
          <pc:sldMk cId="665813476" sldId="712"/>
        </pc:sldMkLst>
      </pc:sldChg>
      <pc:sldChg chg="add">
        <pc:chgData name="Linda Feldman" userId="19db8b015c5a3e2a" providerId="LiveId" clId="{9A1A511C-B9D7-4116-BF7A-4165BA796AC3}" dt="2022-03-25T19:03:15.503" v="15677" actId="2890"/>
        <pc:sldMkLst>
          <pc:docMk/>
          <pc:sldMk cId="3458088834" sldId="713"/>
        </pc:sldMkLst>
      </pc:sldChg>
      <pc:sldChg chg="add ord">
        <pc:chgData name="Linda Feldman" userId="19db8b015c5a3e2a" providerId="LiveId" clId="{9A1A511C-B9D7-4116-BF7A-4165BA796AC3}" dt="2022-03-25T19:04:05.817" v="15682"/>
        <pc:sldMkLst>
          <pc:docMk/>
          <pc:sldMk cId="2697286067" sldId="714"/>
        </pc:sldMkLst>
      </pc:sldChg>
      <pc:sldChg chg="add ord">
        <pc:chgData name="Linda Feldman" userId="19db8b015c5a3e2a" providerId="LiveId" clId="{9A1A511C-B9D7-4116-BF7A-4165BA796AC3}" dt="2022-03-25T19:04:19.608" v="15685"/>
        <pc:sldMkLst>
          <pc:docMk/>
          <pc:sldMk cId="272527792" sldId="715"/>
        </pc:sldMkLst>
      </pc:sldChg>
      <pc:sldChg chg="add ord">
        <pc:chgData name="Linda Feldman" userId="19db8b015c5a3e2a" providerId="LiveId" clId="{9A1A511C-B9D7-4116-BF7A-4165BA796AC3}" dt="2022-03-25T19:04:31.001" v="15688"/>
        <pc:sldMkLst>
          <pc:docMk/>
          <pc:sldMk cId="2205552093" sldId="716"/>
        </pc:sldMkLst>
      </pc:sldChg>
      <pc:sldChg chg="add ord">
        <pc:chgData name="Linda Feldman" userId="19db8b015c5a3e2a" providerId="LiveId" clId="{9A1A511C-B9D7-4116-BF7A-4165BA796AC3}" dt="2022-05-02T15:17:01.221" v="20962"/>
        <pc:sldMkLst>
          <pc:docMk/>
          <pc:sldMk cId="2409789166" sldId="717"/>
        </pc:sldMkLst>
      </pc:sldChg>
      <pc:sldChg chg="add ord">
        <pc:chgData name="Linda Feldman" userId="19db8b015c5a3e2a" providerId="LiveId" clId="{9A1A511C-B9D7-4116-BF7A-4165BA796AC3}" dt="2022-03-25T19:04:59.407" v="15694"/>
        <pc:sldMkLst>
          <pc:docMk/>
          <pc:sldMk cId="3676799804" sldId="718"/>
        </pc:sldMkLst>
      </pc:sldChg>
      <pc:sldChg chg="add ord">
        <pc:chgData name="Linda Feldman" userId="19db8b015c5a3e2a" providerId="LiveId" clId="{9A1A511C-B9D7-4116-BF7A-4165BA796AC3}" dt="2022-03-25T19:05:08.461" v="15697"/>
        <pc:sldMkLst>
          <pc:docMk/>
          <pc:sldMk cId="968587091" sldId="719"/>
        </pc:sldMkLst>
      </pc:sldChg>
      <pc:sldChg chg="add ord">
        <pc:chgData name="Linda Feldman" userId="19db8b015c5a3e2a" providerId="LiveId" clId="{9A1A511C-B9D7-4116-BF7A-4165BA796AC3}" dt="2022-03-25T19:05:15.708" v="15700"/>
        <pc:sldMkLst>
          <pc:docMk/>
          <pc:sldMk cId="2600402446" sldId="720"/>
        </pc:sldMkLst>
      </pc:sldChg>
      <pc:sldChg chg="add ord">
        <pc:chgData name="Linda Feldman" userId="19db8b015c5a3e2a" providerId="LiveId" clId="{9A1A511C-B9D7-4116-BF7A-4165BA796AC3}" dt="2022-03-25T19:05:26.263" v="15703"/>
        <pc:sldMkLst>
          <pc:docMk/>
          <pc:sldMk cId="2480230668" sldId="721"/>
        </pc:sldMkLst>
      </pc:sldChg>
      <pc:sldChg chg="add ord">
        <pc:chgData name="Linda Feldman" userId="19db8b015c5a3e2a" providerId="LiveId" clId="{9A1A511C-B9D7-4116-BF7A-4165BA796AC3}" dt="2022-03-25T19:05:38.642" v="15706"/>
        <pc:sldMkLst>
          <pc:docMk/>
          <pc:sldMk cId="2374663353" sldId="722"/>
        </pc:sldMkLst>
      </pc:sldChg>
      <pc:sldChg chg="delSp modSp add mod">
        <pc:chgData name="Linda Feldman" userId="19db8b015c5a3e2a" providerId="LiveId" clId="{9A1A511C-B9D7-4116-BF7A-4165BA796AC3}" dt="2022-04-11T00:47:16.455" v="17002" actId="14100"/>
        <pc:sldMkLst>
          <pc:docMk/>
          <pc:sldMk cId="1296069657" sldId="723"/>
        </pc:sldMkLst>
        <pc:spChg chg="del">
          <ac:chgData name="Linda Feldman" userId="19db8b015c5a3e2a" providerId="LiveId" clId="{9A1A511C-B9D7-4116-BF7A-4165BA796AC3}" dt="2022-04-11T00:41:34.274" v="16442" actId="478"/>
          <ac:spMkLst>
            <pc:docMk/>
            <pc:sldMk cId="1296069657" sldId="723"/>
            <ac:spMk id="3" creationId="{89BA065D-C761-4042-9C52-1DE11F624B4A}"/>
          </ac:spMkLst>
        </pc:spChg>
        <pc:spChg chg="mod">
          <ac:chgData name="Linda Feldman" userId="19db8b015c5a3e2a" providerId="LiveId" clId="{9A1A511C-B9D7-4116-BF7A-4165BA796AC3}" dt="2022-04-11T00:47:16.455" v="17002" actId="14100"/>
          <ac:spMkLst>
            <pc:docMk/>
            <pc:sldMk cId="1296069657" sldId="723"/>
            <ac:spMk id="4" creationId="{EA213457-C090-4C47-BE9D-2AF991DCD17F}"/>
          </ac:spMkLst>
        </pc:spChg>
      </pc:sldChg>
      <pc:sldChg chg="modSp add mod">
        <pc:chgData name="Linda Feldman" userId="19db8b015c5a3e2a" providerId="LiveId" clId="{9A1A511C-B9D7-4116-BF7A-4165BA796AC3}" dt="2022-04-27T15:50:46.764" v="20899" actId="20577"/>
        <pc:sldMkLst>
          <pc:docMk/>
          <pc:sldMk cId="511118125" sldId="724"/>
        </pc:sldMkLst>
        <pc:spChg chg="mod">
          <ac:chgData name="Linda Feldman" userId="19db8b015c5a3e2a" providerId="LiveId" clId="{9A1A511C-B9D7-4116-BF7A-4165BA796AC3}" dt="2022-04-27T15:49:16.812" v="20847" actId="1076"/>
          <ac:spMkLst>
            <pc:docMk/>
            <pc:sldMk cId="511118125" sldId="724"/>
            <ac:spMk id="2" creationId="{74B2C535-BF29-4FC0-BC74-254AF67A0556}"/>
          </ac:spMkLst>
        </pc:spChg>
        <pc:spChg chg="mod">
          <ac:chgData name="Linda Feldman" userId="19db8b015c5a3e2a" providerId="LiveId" clId="{9A1A511C-B9D7-4116-BF7A-4165BA796AC3}" dt="2022-04-27T15:50:46.764" v="20899" actId="20577"/>
          <ac:spMkLst>
            <pc:docMk/>
            <pc:sldMk cId="511118125" sldId="724"/>
            <ac:spMk id="3" creationId="{AF5627AA-0238-4AC8-A2D9-DF2E04C9DAA3}"/>
          </ac:spMkLst>
        </pc:spChg>
      </pc:sldChg>
      <pc:sldChg chg="addSp modSp add mod">
        <pc:chgData name="Linda Feldman" userId="19db8b015c5a3e2a" providerId="LiveId" clId="{9A1A511C-B9D7-4116-BF7A-4165BA796AC3}" dt="2022-04-27T14:54:08.006" v="18958" actId="20577"/>
        <pc:sldMkLst>
          <pc:docMk/>
          <pc:sldMk cId="4175738137" sldId="725"/>
        </pc:sldMkLst>
        <pc:spChg chg="mod">
          <ac:chgData name="Linda Feldman" userId="19db8b015c5a3e2a" providerId="LiveId" clId="{9A1A511C-B9D7-4116-BF7A-4165BA796AC3}" dt="2022-04-27T14:50:33.803" v="18830" actId="20577"/>
          <ac:spMkLst>
            <pc:docMk/>
            <pc:sldMk cId="4175738137" sldId="725"/>
            <ac:spMk id="2" creationId="{A81BD763-FADA-4EAA-A027-7CCB0771D946}"/>
          </ac:spMkLst>
        </pc:spChg>
        <pc:spChg chg="add mod">
          <ac:chgData name="Linda Feldman" userId="19db8b015c5a3e2a" providerId="LiveId" clId="{9A1A511C-B9D7-4116-BF7A-4165BA796AC3}" dt="2022-04-27T14:54:08.006" v="18958" actId="20577"/>
          <ac:spMkLst>
            <pc:docMk/>
            <pc:sldMk cId="4175738137" sldId="725"/>
            <ac:spMk id="3" creationId="{BD689386-DB69-4C1D-8B1D-6E21B494609E}"/>
          </ac:spMkLst>
        </pc:spChg>
        <pc:picChg chg="mod">
          <ac:chgData name="Linda Feldman" userId="19db8b015c5a3e2a" providerId="LiveId" clId="{9A1A511C-B9D7-4116-BF7A-4165BA796AC3}" dt="2022-04-27T14:51:11.979" v="18833" actId="1076"/>
          <ac:picMkLst>
            <pc:docMk/>
            <pc:sldMk cId="4175738137" sldId="725"/>
            <ac:picMk id="4098" creationId="{7F855381-E972-42CF-9222-5468717BC65F}"/>
          </ac:picMkLst>
        </pc:picChg>
      </pc:sldChg>
      <pc:sldChg chg="modSp add mod ord">
        <pc:chgData name="Linda Feldman" userId="19db8b015c5a3e2a" providerId="LiveId" clId="{9A1A511C-B9D7-4116-BF7A-4165BA796AC3}" dt="2022-04-27T15:45:02.175" v="20831" actId="20577"/>
        <pc:sldMkLst>
          <pc:docMk/>
          <pc:sldMk cId="338668059" sldId="726"/>
        </pc:sldMkLst>
        <pc:spChg chg="mod">
          <ac:chgData name="Linda Feldman" userId="19db8b015c5a3e2a" providerId="LiveId" clId="{9A1A511C-B9D7-4116-BF7A-4165BA796AC3}" dt="2022-04-27T15:10:37.576" v="19074" actId="20577"/>
          <ac:spMkLst>
            <pc:docMk/>
            <pc:sldMk cId="338668059" sldId="726"/>
            <ac:spMk id="2" creationId="{A0C7EB98-4036-4399-B222-23F16125AA15}"/>
          </ac:spMkLst>
        </pc:spChg>
        <pc:spChg chg="mod">
          <ac:chgData name="Linda Feldman" userId="19db8b015c5a3e2a" providerId="LiveId" clId="{9A1A511C-B9D7-4116-BF7A-4165BA796AC3}" dt="2022-04-27T15:45:02.175" v="20831" actId="20577"/>
          <ac:spMkLst>
            <pc:docMk/>
            <pc:sldMk cId="338668059" sldId="726"/>
            <ac:spMk id="3" creationId="{5EBFB2C6-F645-4BBB-B58F-6718D58EA118}"/>
          </ac:spMkLst>
        </pc:spChg>
      </pc:sldChg>
      <pc:sldChg chg="modSp add mod">
        <pc:chgData name="Linda Feldman" userId="19db8b015c5a3e2a" providerId="LiveId" clId="{9A1A511C-B9D7-4116-BF7A-4165BA796AC3}" dt="2022-04-27T15:42:16.108" v="20581" actId="27636"/>
        <pc:sldMkLst>
          <pc:docMk/>
          <pc:sldMk cId="1795494534" sldId="727"/>
        </pc:sldMkLst>
        <pc:spChg chg="mod">
          <ac:chgData name="Linda Feldman" userId="19db8b015c5a3e2a" providerId="LiveId" clId="{9A1A511C-B9D7-4116-BF7A-4165BA796AC3}" dt="2022-04-27T15:42:16.108" v="20581" actId="27636"/>
          <ac:spMkLst>
            <pc:docMk/>
            <pc:sldMk cId="1795494534" sldId="727"/>
            <ac:spMk id="3" creationId="{5EBFB2C6-F645-4BBB-B58F-6718D58EA118}"/>
          </ac:spMkLst>
        </pc:spChg>
      </pc:sldChg>
      <pc:sldChg chg="addSp delSp modSp add del mod">
        <pc:chgData name="Linda Feldman" userId="19db8b015c5a3e2a" providerId="LiveId" clId="{9A1A511C-B9D7-4116-BF7A-4165BA796AC3}" dt="2022-04-27T15:09:33.788" v="19055" actId="47"/>
        <pc:sldMkLst>
          <pc:docMk/>
          <pc:sldMk cId="3800075807" sldId="728"/>
        </pc:sldMkLst>
        <pc:spChg chg="mod">
          <ac:chgData name="Linda Feldman" userId="19db8b015c5a3e2a" providerId="LiveId" clId="{9A1A511C-B9D7-4116-BF7A-4165BA796AC3}" dt="2022-04-27T15:05:42.111" v="19039" actId="1076"/>
          <ac:spMkLst>
            <pc:docMk/>
            <pc:sldMk cId="3800075807" sldId="728"/>
            <ac:spMk id="3" creationId="{5EBFB2C6-F645-4BBB-B58F-6718D58EA118}"/>
          </ac:spMkLst>
        </pc:spChg>
        <pc:picChg chg="add del mod">
          <ac:chgData name="Linda Feldman" userId="19db8b015c5a3e2a" providerId="LiveId" clId="{9A1A511C-B9D7-4116-BF7A-4165BA796AC3}" dt="2022-04-27T15:09:02.643" v="19050" actId="21"/>
          <ac:picMkLst>
            <pc:docMk/>
            <pc:sldMk cId="3800075807" sldId="728"/>
            <ac:picMk id="6" creationId="{964AFA6A-D86F-4098-86F0-C9594BD265C9}"/>
          </ac:picMkLst>
        </pc:picChg>
        <pc:picChg chg="del">
          <ac:chgData name="Linda Feldman" userId="19db8b015c5a3e2a" providerId="LiveId" clId="{9A1A511C-B9D7-4116-BF7A-4165BA796AC3}" dt="2022-04-27T14:59:51.931" v="19011" actId="478"/>
          <ac:picMkLst>
            <pc:docMk/>
            <pc:sldMk cId="3800075807" sldId="728"/>
            <ac:picMk id="7172" creationId="{2A688F4C-1495-4E9C-9406-28118ECCA41B}"/>
          </ac:picMkLst>
        </pc:picChg>
      </pc:sldChg>
      <pc:sldChg chg="add">
        <pc:chgData name="Linda Feldman" userId="19db8b015c5a3e2a" providerId="LiveId" clId="{9A1A511C-B9D7-4116-BF7A-4165BA796AC3}" dt="2022-04-27T15:06:39.083" v="19041"/>
        <pc:sldMkLst>
          <pc:docMk/>
          <pc:sldMk cId="3147762846" sldId="729"/>
        </pc:sldMkLst>
      </pc:sldChg>
      <pc:sldChg chg="addSp delSp modSp add del mod">
        <pc:chgData name="Linda Feldman" userId="19db8b015c5a3e2a" providerId="LiveId" clId="{9A1A511C-B9D7-4116-BF7A-4165BA796AC3}" dt="2022-04-27T15:05:50.339" v="19040" actId="47"/>
        <pc:sldMkLst>
          <pc:docMk/>
          <pc:sldMk cId="3356046302" sldId="729"/>
        </pc:sldMkLst>
        <pc:spChg chg="add mod">
          <ac:chgData name="Linda Feldman" userId="19db8b015c5a3e2a" providerId="LiveId" clId="{9A1A511C-B9D7-4116-BF7A-4165BA796AC3}" dt="2022-04-27T15:04:45.123" v="19032" actId="1076"/>
          <ac:spMkLst>
            <pc:docMk/>
            <pc:sldMk cId="3356046302" sldId="729"/>
            <ac:spMk id="7" creationId="{1E5204E4-3067-4659-9292-0F99D357CE72}"/>
          </ac:spMkLst>
        </pc:spChg>
        <pc:spChg chg="del mod">
          <ac:chgData name="Linda Feldman" userId="19db8b015c5a3e2a" providerId="LiveId" clId="{9A1A511C-B9D7-4116-BF7A-4165BA796AC3}" dt="2022-04-27T15:04:54.576" v="19033" actId="478"/>
          <ac:spMkLst>
            <pc:docMk/>
            <pc:sldMk cId="3356046302" sldId="729"/>
            <ac:spMk id="8" creationId="{0E1414F9-164D-4628-8E24-D8992A7C41FD}"/>
          </ac:spMkLst>
        </pc:spChg>
        <pc:picChg chg="mod">
          <ac:chgData name="Linda Feldman" userId="19db8b015c5a3e2a" providerId="LiveId" clId="{9A1A511C-B9D7-4116-BF7A-4165BA796AC3}" dt="2022-04-27T15:05:03.205" v="19034" actId="1076"/>
          <ac:picMkLst>
            <pc:docMk/>
            <pc:sldMk cId="3356046302" sldId="729"/>
            <ac:picMk id="3074" creationId="{EB4EF8AB-F4E1-4A6F-BC29-425AD5C9A81B}"/>
          </ac:picMkLst>
        </pc:picChg>
      </pc:sldChg>
      <pc:sldChg chg="modSp add mod ord">
        <pc:chgData name="Linda Feldman" userId="19db8b015c5a3e2a" providerId="LiveId" clId="{9A1A511C-B9D7-4116-BF7A-4165BA796AC3}" dt="2022-04-27T15:09:47.026" v="19056" actId="403"/>
        <pc:sldMkLst>
          <pc:docMk/>
          <pc:sldMk cId="1295479924" sldId="730"/>
        </pc:sldMkLst>
        <pc:spChg chg="mod">
          <ac:chgData name="Linda Feldman" userId="19db8b015c5a3e2a" providerId="LiveId" clId="{9A1A511C-B9D7-4116-BF7A-4165BA796AC3}" dt="2022-04-27T15:09:47.026" v="19056" actId="403"/>
          <ac:spMkLst>
            <pc:docMk/>
            <pc:sldMk cId="1295479924" sldId="730"/>
            <ac:spMk id="3" creationId="{159B8A54-7340-4465-BE0B-62B961686D51}"/>
          </ac:spMkLst>
        </pc:spChg>
      </pc:sldChg>
      <pc:sldChg chg="modSp add mod">
        <pc:chgData name="Linda Feldman" userId="19db8b015c5a3e2a" providerId="LiveId" clId="{9A1A511C-B9D7-4116-BF7A-4165BA796AC3}" dt="2022-04-27T15:41:45.145" v="20579" actId="20577"/>
        <pc:sldMkLst>
          <pc:docMk/>
          <pc:sldMk cId="1185605801" sldId="731"/>
        </pc:sldMkLst>
        <pc:spChg chg="mod">
          <ac:chgData name="Linda Feldman" userId="19db8b015c5a3e2a" providerId="LiveId" clId="{9A1A511C-B9D7-4116-BF7A-4165BA796AC3}" dt="2022-04-27T15:41:45.145" v="20579" actId="20577"/>
          <ac:spMkLst>
            <pc:docMk/>
            <pc:sldMk cId="1185605801" sldId="731"/>
            <ac:spMk id="3" creationId="{5EBFB2C6-F645-4BBB-B58F-6718D58EA118}"/>
          </ac:spMkLst>
        </pc:spChg>
      </pc:sldChg>
      <pc:sldChg chg="add del">
        <pc:chgData name="Linda Feldman" userId="19db8b015c5a3e2a" providerId="LiveId" clId="{9A1A511C-B9D7-4116-BF7A-4165BA796AC3}" dt="2022-04-27T15:12:47.330" v="19082" actId="47"/>
        <pc:sldMkLst>
          <pc:docMk/>
          <pc:sldMk cId="4097469709" sldId="731"/>
        </pc:sldMkLst>
      </pc:sldChg>
      <pc:sldChg chg="modSp add mod">
        <pc:chgData name="Linda Feldman" userId="19db8b015c5a3e2a" providerId="LiveId" clId="{9A1A511C-B9D7-4116-BF7A-4165BA796AC3}" dt="2022-04-27T15:15:28.480" v="19153" actId="20577"/>
        <pc:sldMkLst>
          <pc:docMk/>
          <pc:sldMk cId="3376237667" sldId="732"/>
        </pc:sldMkLst>
        <pc:spChg chg="mod">
          <ac:chgData name="Linda Feldman" userId="19db8b015c5a3e2a" providerId="LiveId" clId="{9A1A511C-B9D7-4116-BF7A-4165BA796AC3}" dt="2022-04-27T15:15:28.480" v="19153" actId="20577"/>
          <ac:spMkLst>
            <pc:docMk/>
            <pc:sldMk cId="3376237667" sldId="732"/>
            <ac:spMk id="2" creationId="{A81BD763-FADA-4EAA-A027-7CCB0771D946}"/>
          </ac:spMkLst>
        </pc:spChg>
      </pc:sldChg>
      <pc:sldChg chg="modSp add mod">
        <pc:chgData name="Linda Feldman" userId="19db8b015c5a3e2a" providerId="LiveId" clId="{9A1A511C-B9D7-4116-BF7A-4165BA796AC3}" dt="2022-05-02T13:53:41.091" v="20900" actId="20577"/>
        <pc:sldMkLst>
          <pc:docMk/>
          <pc:sldMk cId="4239597099" sldId="733"/>
        </pc:sldMkLst>
        <pc:spChg chg="mod">
          <ac:chgData name="Linda Feldman" userId="19db8b015c5a3e2a" providerId="LiveId" clId="{9A1A511C-B9D7-4116-BF7A-4165BA796AC3}" dt="2022-04-27T15:15:45.099" v="19155"/>
          <ac:spMkLst>
            <pc:docMk/>
            <pc:sldMk cId="4239597099" sldId="733"/>
            <ac:spMk id="2" creationId="{A81BD763-FADA-4EAA-A027-7CCB0771D946}"/>
          </ac:spMkLst>
        </pc:spChg>
        <pc:spChg chg="mod">
          <ac:chgData name="Linda Feldman" userId="19db8b015c5a3e2a" providerId="LiveId" clId="{9A1A511C-B9D7-4116-BF7A-4165BA796AC3}" dt="2022-05-02T13:53:41.091" v="20900" actId="20577"/>
          <ac:spMkLst>
            <pc:docMk/>
            <pc:sldMk cId="4239597099" sldId="733"/>
            <ac:spMk id="4" creationId="{271EF233-8B24-44B7-AD4D-02D45BE04578}"/>
          </ac:spMkLst>
        </pc:spChg>
      </pc:sldChg>
      <pc:sldChg chg="modSp add mod">
        <pc:chgData name="Linda Feldman" userId="19db8b015c5a3e2a" providerId="LiveId" clId="{9A1A511C-B9D7-4116-BF7A-4165BA796AC3}" dt="2022-04-27T15:15:52.716" v="19157"/>
        <pc:sldMkLst>
          <pc:docMk/>
          <pc:sldMk cId="4190861752" sldId="734"/>
        </pc:sldMkLst>
        <pc:spChg chg="mod">
          <ac:chgData name="Linda Feldman" userId="19db8b015c5a3e2a" providerId="LiveId" clId="{9A1A511C-B9D7-4116-BF7A-4165BA796AC3}" dt="2022-04-27T15:15:52.716" v="19157"/>
          <ac:spMkLst>
            <pc:docMk/>
            <pc:sldMk cId="4190861752" sldId="734"/>
            <ac:spMk id="2" creationId="{A81BD763-FADA-4EAA-A027-7CCB0771D946}"/>
          </ac:spMkLst>
        </pc:spChg>
      </pc:sldChg>
      <pc:sldChg chg="modSp add mod">
        <pc:chgData name="Linda Feldman" userId="19db8b015c5a3e2a" providerId="LiveId" clId="{9A1A511C-B9D7-4116-BF7A-4165BA796AC3}" dt="2022-04-27T15:34:26.135" v="20288" actId="12"/>
        <pc:sldMkLst>
          <pc:docMk/>
          <pc:sldMk cId="1131072248" sldId="735"/>
        </pc:sldMkLst>
        <pc:spChg chg="mod">
          <ac:chgData name="Linda Feldman" userId="19db8b015c5a3e2a" providerId="LiveId" clId="{9A1A511C-B9D7-4116-BF7A-4165BA796AC3}" dt="2022-04-27T15:25:34.179" v="19607" actId="20577"/>
          <ac:spMkLst>
            <pc:docMk/>
            <pc:sldMk cId="1131072248" sldId="735"/>
            <ac:spMk id="2" creationId="{A0C7EB98-4036-4399-B222-23F16125AA15}"/>
          </ac:spMkLst>
        </pc:spChg>
        <pc:spChg chg="mod">
          <ac:chgData name="Linda Feldman" userId="19db8b015c5a3e2a" providerId="LiveId" clId="{9A1A511C-B9D7-4116-BF7A-4165BA796AC3}" dt="2022-04-27T15:34:26.135" v="20288" actId="12"/>
          <ac:spMkLst>
            <pc:docMk/>
            <pc:sldMk cId="1131072248" sldId="735"/>
            <ac:spMk id="3" creationId="{5EBFB2C6-F645-4BBB-B58F-6718D58EA118}"/>
          </ac:spMkLst>
        </pc:spChg>
      </pc:sldChg>
      <pc:sldChg chg="modSp add mod">
        <pc:chgData name="Linda Feldman" userId="19db8b015c5a3e2a" providerId="LiveId" clId="{9A1A511C-B9D7-4116-BF7A-4165BA796AC3}" dt="2022-04-27T15:35:00.438" v="20298" actId="403"/>
        <pc:sldMkLst>
          <pc:docMk/>
          <pc:sldMk cId="187299824" sldId="736"/>
        </pc:sldMkLst>
        <pc:spChg chg="mod">
          <ac:chgData name="Linda Feldman" userId="19db8b015c5a3e2a" providerId="LiveId" clId="{9A1A511C-B9D7-4116-BF7A-4165BA796AC3}" dt="2022-04-27T15:35:00.438" v="20298" actId="403"/>
          <ac:spMkLst>
            <pc:docMk/>
            <pc:sldMk cId="187299824" sldId="736"/>
            <ac:spMk id="3" creationId="{5EBFB2C6-F645-4BBB-B58F-6718D58EA118}"/>
          </ac:spMkLst>
        </pc:spChg>
      </pc:sldChg>
      <pc:sldChg chg="modSp add del mod">
        <pc:chgData name="Linda Feldman" userId="19db8b015c5a3e2a" providerId="LiveId" clId="{9A1A511C-B9D7-4116-BF7A-4165BA796AC3}" dt="2022-04-27T15:41:18.338" v="20578" actId="47"/>
        <pc:sldMkLst>
          <pc:docMk/>
          <pc:sldMk cId="19974334" sldId="737"/>
        </pc:sldMkLst>
        <pc:spChg chg="mod">
          <ac:chgData name="Linda Feldman" userId="19db8b015c5a3e2a" providerId="LiveId" clId="{9A1A511C-B9D7-4116-BF7A-4165BA796AC3}" dt="2022-04-27T15:35:33.882" v="20321" actId="20577"/>
          <ac:spMkLst>
            <pc:docMk/>
            <pc:sldMk cId="19974334" sldId="737"/>
            <ac:spMk id="3" creationId="{5EBFB2C6-F645-4BBB-B58F-6718D58EA118}"/>
          </ac:spMkLst>
        </pc:spChg>
      </pc:sldChg>
      <pc:sldChg chg="modSp add mod">
        <pc:chgData name="Linda Feldman" userId="19db8b015c5a3e2a" providerId="LiveId" clId="{9A1A511C-B9D7-4116-BF7A-4165BA796AC3}" dt="2022-05-16T00:03:51.660" v="23445" actId="20577"/>
        <pc:sldMkLst>
          <pc:docMk/>
          <pc:sldMk cId="3887045701" sldId="737"/>
        </pc:sldMkLst>
        <pc:spChg chg="mod">
          <ac:chgData name="Linda Feldman" userId="19db8b015c5a3e2a" providerId="LiveId" clId="{9A1A511C-B9D7-4116-BF7A-4165BA796AC3}" dt="2022-05-16T00:03:51.660" v="23445" actId="20577"/>
          <ac:spMkLst>
            <pc:docMk/>
            <pc:sldMk cId="3887045701" sldId="737"/>
            <ac:spMk id="3" creationId="{5EBFB2C6-F645-4BBB-B58F-6718D58EA118}"/>
          </ac:spMkLst>
        </pc:spChg>
      </pc:sldChg>
      <pc:sldChg chg="add del">
        <pc:chgData name="Linda Feldman" userId="19db8b015c5a3e2a" providerId="LiveId" clId="{9A1A511C-B9D7-4116-BF7A-4165BA796AC3}" dt="2022-05-02T15:12:03.640" v="20954" actId="47"/>
        <pc:sldMkLst>
          <pc:docMk/>
          <pc:sldMk cId="4210461046" sldId="737"/>
        </pc:sldMkLst>
      </pc:sldChg>
      <pc:sldChg chg="addSp delSp modSp add mod">
        <pc:chgData name="Linda Feldman" userId="19db8b015c5a3e2a" providerId="LiveId" clId="{9A1A511C-B9D7-4116-BF7A-4165BA796AC3}" dt="2022-05-16T13:19:02.833" v="24822" actId="20577"/>
        <pc:sldMkLst>
          <pc:docMk/>
          <pc:sldMk cId="2633636562" sldId="738"/>
        </pc:sldMkLst>
        <pc:spChg chg="mod">
          <ac:chgData name="Linda Feldman" userId="19db8b015c5a3e2a" providerId="LiveId" clId="{9A1A511C-B9D7-4116-BF7A-4165BA796AC3}" dt="2022-05-15T23:50:50.052" v="22950" actId="14100"/>
          <ac:spMkLst>
            <pc:docMk/>
            <pc:sldMk cId="2633636562" sldId="738"/>
            <ac:spMk id="2" creationId="{A0C7EB98-4036-4399-B222-23F16125AA15}"/>
          </ac:spMkLst>
        </pc:spChg>
        <pc:spChg chg="del mod">
          <ac:chgData name="Linda Feldman" userId="19db8b015c5a3e2a" providerId="LiveId" clId="{9A1A511C-B9D7-4116-BF7A-4165BA796AC3}" dt="2022-05-15T23:50:37.934" v="22947" actId="26606"/>
          <ac:spMkLst>
            <pc:docMk/>
            <pc:sldMk cId="2633636562" sldId="738"/>
            <ac:spMk id="3" creationId="{5EBFB2C6-F645-4BBB-B58F-6718D58EA118}"/>
          </ac:spMkLst>
        </pc:spChg>
        <pc:graphicFrameChg chg="add mod">
          <ac:chgData name="Linda Feldman" userId="19db8b015c5a3e2a" providerId="LiveId" clId="{9A1A511C-B9D7-4116-BF7A-4165BA796AC3}" dt="2022-05-16T13:19:02.833" v="24822" actId="20577"/>
          <ac:graphicFrameMkLst>
            <pc:docMk/>
            <pc:sldMk cId="2633636562" sldId="738"/>
            <ac:graphicFrameMk id="6" creationId="{373DF709-4C5B-2EF8-7B3A-2C844D3C0255}"/>
          </ac:graphicFrameMkLst>
        </pc:graphicFrameChg>
      </pc:sldChg>
      <pc:sldChg chg="modSp add mod ord">
        <pc:chgData name="Linda Feldman" userId="19db8b015c5a3e2a" providerId="LiveId" clId="{9A1A511C-B9D7-4116-BF7A-4165BA796AC3}" dt="2022-05-16T13:11:04.853" v="24452" actId="27636"/>
        <pc:sldMkLst>
          <pc:docMk/>
          <pc:sldMk cId="1214613473" sldId="739"/>
        </pc:sldMkLst>
        <pc:spChg chg="mod">
          <ac:chgData name="Linda Feldman" userId="19db8b015c5a3e2a" providerId="LiveId" clId="{9A1A511C-B9D7-4116-BF7A-4165BA796AC3}" dt="2022-05-07T20:31:43.763" v="21368" actId="14100"/>
          <ac:spMkLst>
            <pc:docMk/>
            <pc:sldMk cId="1214613473" sldId="739"/>
            <ac:spMk id="2" creationId="{A0C7EB98-4036-4399-B222-23F16125AA15}"/>
          </ac:spMkLst>
        </pc:spChg>
        <pc:spChg chg="mod">
          <ac:chgData name="Linda Feldman" userId="19db8b015c5a3e2a" providerId="LiveId" clId="{9A1A511C-B9D7-4116-BF7A-4165BA796AC3}" dt="2022-05-16T13:11:04.853" v="24452" actId="27636"/>
          <ac:spMkLst>
            <pc:docMk/>
            <pc:sldMk cId="1214613473" sldId="739"/>
            <ac:spMk id="3" creationId="{5EBFB2C6-F645-4BBB-B58F-6718D58EA118}"/>
          </ac:spMkLst>
        </pc:spChg>
      </pc:sldChg>
      <pc:sldChg chg="modSp add mod">
        <pc:chgData name="Linda Feldman" userId="19db8b015c5a3e2a" providerId="LiveId" clId="{9A1A511C-B9D7-4116-BF7A-4165BA796AC3}" dt="2022-05-16T13:13:32.066" v="24559" actId="113"/>
        <pc:sldMkLst>
          <pc:docMk/>
          <pc:sldMk cId="1904770685" sldId="740"/>
        </pc:sldMkLst>
        <pc:spChg chg="mod">
          <ac:chgData name="Linda Feldman" userId="19db8b015c5a3e2a" providerId="LiveId" clId="{9A1A511C-B9D7-4116-BF7A-4165BA796AC3}" dt="2022-05-16T13:13:32.066" v="24559" actId="113"/>
          <ac:spMkLst>
            <pc:docMk/>
            <pc:sldMk cId="1904770685" sldId="740"/>
            <ac:spMk id="3" creationId="{5EBFB2C6-F645-4BBB-B58F-6718D58EA118}"/>
          </ac:spMkLst>
        </pc:spChg>
      </pc:sldChg>
      <pc:sldChg chg="modSp add mod ord">
        <pc:chgData name="Linda Feldman" userId="19db8b015c5a3e2a" providerId="LiveId" clId="{9A1A511C-B9D7-4116-BF7A-4165BA796AC3}" dt="2022-05-09T20:41:51.353" v="21863" actId="115"/>
        <pc:sldMkLst>
          <pc:docMk/>
          <pc:sldMk cId="373118894" sldId="741"/>
        </pc:sldMkLst>
        <pc:spChg chg="mod">
          <ac:chgData name="Linda Feldman" userId="19db8b015c5a3e2a" providerId="LiveId" clId="{9A1A511C-B9D7-4116-BF7A-4165BA796AC3}" dt="2022-05-09T20:41:51.353" v="21863" actId="115"/>
          <ac:spMkLst>
            <pc:docMk/>
            <pc:sldMk cId="373118894" sldId="741"/>
            <ac:spMk id="7" creationId="{77465F31-EEA2-4A40-A32A-236F543AB83D}"/>
          </ac:spMkLst>
        </pc:spChg>
      </pc:sldChg>
      <pc:sldChg chg="modSp add mod ord">
        <pc:chgData name="Linda Feldman" userId="19db8b015c5a3e2a" providerId="LiveId" clId="{9A1A511C-B9D7-4116-BF7A-4165BA796AC3}" dt="2022-05-16T16:50:35.776" v="25384" actId="403"/>
        <pc:sldMkLst>
          <pc:docMk/>
          <pc:sldMk cId="244539220" sldId="742"/>
        </pc:sldMkLst>
        <pc:spChg chg="mod">
          <ac:chgData name="Linda Feldman" userId="19db8b015c5a3e2a" providerId="LiveId" clId="{9A1A511C-B9D7-4116-BF7A-4165BA796AC3}" dt="2022-05-16T16:50:35.776" v="25384" actId="403"/>
          <ac:spMkLst>
            <pc:docMk/>
            <pc:sldMk cId="244539220" sldId="742"/>
            <ac:spMk id="3" creationId="{5EBFB2C6-F645-4BBB-B58F-6718D58EA118}"/>
          </ac:spMkLst>
        </pc:spChg>
      </pc:sldChg>
      <pc:sldChg chg="modSp add mod ord">
        <pc:chgData name="Linda Feldman" userId="19db8b015c5a3e2a" providerId="LiveId" clId="{9A1A511C-B9D7-4116-BF7A-4165BA796AC3}" dt="2022-05-16T13:12:32.273" v="24554" actId="20577"/>
        <pc:sldMkLst>
          <pc:docMk/>
          <pc:sldMk cId="983182655" sldId="743"/>
        </pc:sldMkLst>
        <pc:spChg chg="mod">
          <ac:chgData name="Linda Feldman" userId="19db8b015c5a3e2a" providerId="LiveId" clId="{9A1A511C-B9D7-4116-BF7A-4165BA796AC3}" dt="2022-05-16T13:12:32.273" v="24554" actId="20577"/>
          <ac:spMkLst>
            <pc:docMk/>
            <pc:sldMk cId="983182655" sldId="743"/>
            <ac:spMk id="3" creationId="{5EBFB2C6-F645-4BBB-B58F-6718D58EA118}"/>
          </ac:spMkLst>
        </pc:spChg>
      </pc:sldChg>
      <pc:sldChg chg="addSp modSp add mod">
        <pc:chgData name="Linda Feldman" userId="19db8b015c5a3e2a" providerId="LiveId" clId="{9A1A511C-B9D7-4116-BF7A-4165BA796AC3}" dt="2022-05-15T23:42:02.682" v="22586" actId="113"/>
        <pc:sldMkLst>
          <pc:docMk/>
          <pc:sldMk cId="2370213966" sldId="744"/>
        </pc:sldMkLst>
        <pc:spChg chg="mod">
          <ac:chgData name="Linda Feldman" userId="19db8b015c5a3e2a" providerId="LiveId" clId="{9A1A511C-B9D7-4116-BF7A-4165BA796AC3}" dt="2022-05-15T23:41:05.837" v="22530" actId="1076"/>
          <ac:spMkLst>
            <pc:docMk/>
            <pc:sldMk cId="2370213966" sldId="744"/>
            <ac:spMk id="3" creationId="{5EBFB2C6-F645-4BBB-B58F-6718D58EA118}"/>
          </ac:spMkLst>
        </pc:spChg>
        <pc:spChg chg="add mod">
          <ac:chgData name="Linda Feldman" userId="19db8b015c5a3e2a" providerId="LiveId" clId="{9A1A511C-B9D7-4116-BF7A-4165BA796AC3}" dt="2022-05-15T23:41:14.383" v="22532" actId="1076"/>
          <ac:spMkLst>
            <pc:docMk/>
            <pc:sldMk cId="2370213966" sldId="744"/>
            <ac:spMk id="7" creationId="{068B2524-4C64-A03E-2F7D-BA4A7A8F45E5}"/>
          </ac:spMkLst>
        </pc:spChg>
        <pc:spChg chg="add mod">
          <ac:chgData name="Linda Feldman" userId="19db8b015c5a3e2a" providerId="LiveId" clId="{9A1A511C-B9D7-4116-BF7A-4165BA796AC3}" dt="2022-05-15T23:42:02.682" v="22586" actId="113"/>
          <ac:spMkLst>
            <pc:docMk/>
            <pc:sldMk cId="2370213966" sldId="744"/>
            <ac:spMk id="8" creationId="{3B6EAE66-E200-8AC6-50F3-A7113EF99957}"/>
          </ac:spMkLst>
        </pc:spChg>
        <pc:picChg chg="add mod">
          <ac:chgData name="Linda Feldman" userId="19db8b015c5a3e2a" providerId="LiveId" clId="{9A1A511C-B9D7-4116-BF7A-4165BA796AC3}" dt="2022-05-15T23:41:08.592" v="22531" actId="1076"/>
          <ac:picMkLst>
            <pc:docMk/>
            <pc:sldMk cId="2370213966" sldId="744"/>
            <ac:picMk id="6" creationId="{237AB70E-37D6-5104-AA72-877148EE7527}"/>
          </ac:picMkLst>
        </pc:picChg>
      </pc:sldChg>
      <pc:sldChg chg="addSp delSp modSp add mod">
        <pc:chgData name="Linda Feldman" userId="19db8b015c5a3e2a" providerId="LiveId" clId="{9A1A511C-B9D7-4116-BF7A-4165BA796AC3}" dt="2022-05-16T00:00:10.989" v="23396" actId="1076"/>
        <pc:sldMkLst>
          <pc:docMk/>
          <pc:sldMk cId="1797940113" sldId="745"/>
        </pc:sldMkLst>
        <pc:spChg chg="del mod">
          <ac:chgData name="Linda Feldman" userId="19db8b015c5a3e2a" providerId="LiveId" clId="{9A1A511C-B9D7-4116-BF7A-4165BA796AC3}" dt="2022-05-15T23:48:49.982" v="22945" actId="26606"/>
          <ac:spMkLst>
            <pc:docMk/>
            <pc:sldMk cId="1797940113" sldId="745"/>
            <ac:spMk id="3" creationId="{5EBFB2C6-F645-4BBB-B58F-6718D58EA118}"/>
          </ac:spMkLst>
        </pc:spChg>
        <pc:graphicFrameChg chg="add mod">
          <ac:chgData name="Linda Feldman" userId="19db8b015c5a3e2a" providerId="LiveId" clId="{9A1A511C-B9D7-4116-BF7A-4165BA796AC3}" dt="2022-05-15T23:59:14.183" v="23388"/>
          <ac:graphicFrameMkLst>
            <pc:docMk/>
            <pc:sldMk cId="1797940113" sldId="745"/>
            <ac:graphicFrameMk id="6" creationId="{070D7655-9ADF-91C8-2F34-63EFB4F7A06C}"/>
          </ac:graphicFrameMkLst>
        </pc:graphicFrameChg>
        <pc:picChg chg="add mod">
          <ac:chgData name="Linda Feldman" userId="19db8b015c5a3e2a" providerId="LiveId" clId="{9A1A511C-B9D7-4116-BF7A-4165BA796AC3}" dt="2022-05-16T00:00:10.989" v="23396" actId="1076"/>
          <ac:picMkLst>
            <pc:docMk/>
            <pc:sldMk cId="1797940113" sldId="745"/>
            <ac:picMk id="7" creationId="{C5CF47B1-AE3F-7F33-768B-C0AD63734F7B}"/>
          </ac:picMkLst>
        </pc:picChg>
      </pc:sldChg>
      <pc:sldChg chg="add">
        <pc:chgData name="Linda Feldman" userId="19db8b015c5a3e2a" providerId="LiveId" clId="{9A1A511C-B9D7-4116-BF7A-4165BA796AC3}" dt="2022-05-15T23:52:08.539" v="22979" actId="2890"/>
        <pc:sldMkLst>
          <pc:docMk/>
          <pc:sldMk cId="2149504354" sldId="746"/>
        </pc:sldMkLst>
      </pc:sldChg>
      <pc:sldChg chg="modSp add mod ord">
        <pc:chgData name="Linda Feldman" userId="19db8b015c5a3e2a" providerId="LiveId" clId="{9A1A511C-B9D7-4116-BF7A-4165BA796AC3}" dt="2022-05-16T13:30:22.679" v="25366" actId="20577"/>
        <pc:sldMkLst>
          <pc:docMk/>
          <pc:sldMk cId="1516744879" sldId="747"/>
        </pc:sldMkLst>
        <pc:spChg chg="mod">
          <ac:chgData name="Linda Feldman" userId="19db8b015c5a3e2a" providerId="LiveId" clId="{9A1A511C-B9D7-4116-BF7A-4165BA796AC3}" dt="2022-05-16T13:30:22.679" v="25366" actId="20577"/>
          <ac:spMkLst>
            <pc:docMk/>
            <pc:sldMk cId="1516744879" sldId="747"/>
            <ac:spMk id="3" creationId="{5EBFB2C6-F645-4BBB-B58F-6718D58EA118}"/>
          </ac:spMkLst>
        </pc:spChg>
      </pc:sldChg>
      <pc:sldChg chg="add del ord">
        <pc:chgData name="Linda Feldman" userId="19db8b015c5a3e2a" providerId="LiveId" clId="{9A1A511C-B9D7-4116-BF7A-4165BA796AC3}" dt="2022-05-16T00:04:50.741" v="23454" actId="47"/>
        <pc:sldMkLst>
          <pc:docMk/>
          <pc:sldMk cId="1772277244" sldId="747"/>
        </pc:sldMkLst>
      </pc:sldChg>
      <pc:sldChg chg="modSp add mod">
        <pc:chgData name="Linda Feldman" userId="19db8b015c5a3e2a" providerId="LiveId" clId="{9A1A511C-B9D7-4116-BF7A-4165BA796AC3}" dt="2022-05-16T13:31:04.943" v="25377" actId="20577"/>
        <pc:sldMkLst>
          <pc:docMk/>
          <pc:sldMk cId="2717087046" sldId="748"/>
        </pc:sldMkLst>
        <pc:spChg chg="mod">
          <ac:chgData name="Linda Feldman" userId="19db8b015c5a3e2a" providerId="LiveId" clId="{9A1A511C-B9D7-4116-BF7A-4165BA796AC3}" dt="2022-05-16T13:31:04.943" v="25377" actId="20577"/>
          <ac:spMkLst>
            <pc:docMk/>
            <pc:sldMk cId="2717087046" sldId="748"/>
            <ac:spMk id="3" creationId="{5EBFB2C6-F645-4BBB-B58F-6718D58EA118}"/>
          </ac:spMkLst>
        </pc:spChg>
      </pc:sldChg>
      <pc:sldChg chg="add ord">
        <pc:chgData name="Linda Feldman" userId="19db8b015c5a3e2a" providerId="LiveId" clId="{9A1A511C-B9D7-4116-BF7A-4165BA796AC3}" dt="2022-05-16T15:20:16.834" v="25382"/>
        <pc:sldMkLst>
          <pc:docMk/>
          <pc:sldMk cId="3447883360" sldId="74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SALES ARE GREAT!!</a:t>
            </a:r>
          </a:p>
        </c:rich>
      </c:tx>
      <c:overlay val="0"/>
      <c:spPr>
        <a:solidFill>
          <a:srgbClr val="92D050"/>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88B2-4734-975B-858EE43A41BC}"/>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88B2-4734-975B-858EE43A41BC}"/>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88B2-4734-975B-858EE43A41BC}"/>
            </c:ext>
          </c:extLst>
        </c:ser>
        <c:dLbls>
          <c:showLegendKey val="0"/>
          <c:showVal val="0"/>
          <c:showCatName val="0"/>
          <c:showSerName val="0"/>
          <c:showPercent val="0"/>
          <c:showBubbleSize val="0"/>
        </c:dLbls>
        <c:smooth val="0"/>
        <c:axId val="2043693936"/>
        <c:axId val="2043695184"/>
      </c:lineChart>
      <c:catAx>
        <c:axId val="204369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3695184"/>
        <c:crosses val="autoZero"/>
        <c:auto val="1"/>
        <c:lblAlgn val="ctr"/>
        <c:lblOffset val="100"/>
        <c:noMultiLvlLbl val="0"/>
      </c:catAx>
      <c:valAx>
        <c:axId val="2043695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369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5881D-74F4-4568-A237-C933B44FAB6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E4A6668-A379-43FC-8401-EB57E8D9B5E6}">
      <dgm:prSet phldrT="[Text]"/>
      <dgm:spPr>
        <a:solidFill>
          <a:srgbClr val="0070C0"/>
        </a:solidFill>
      </dgm:spPr>
      <dgm:t>
        <a:bodyPr/>
        <a:lstStyle/>
        <a:p>
          <a:r>
            <a:rPr lang="en-US" b="1" dirty="0">
              <a:solidFill>
                <a:schemeClr val="bg1"/>
              </a:solidFill>
            </a:rPr>
            <a:t>Product</a:t>
          </a:r>
        </a:p>
      </dgm:t>
    </dgm:pt>
    <dgm:pt modelId="{387B24CC-F9F4-4185-B622-1BBDEE2A0EF5}" type="parTrans" cxnId="{51B411D8-C33D-4057-AB3E-23686EB157A0}">
      <dgm:prSet/>
      <dgm:spPr/>
      <dgm:t>
        <a:bodyPr/>
        <a:lstStyle/>
        <a:p>
          <a:endParaRPr lang="en-US"/>
        </a:p>
      </dgm:t>
    </dgm:pt>
    <dgm:pt modelId="{55B39710-B084-4544-8E75-B2E0866C1611}" type="sibTrans" cxnId="{51B411D8-C33D-4057-AB3E-23686EB157A0}">
      <dgm:prSet/>
      <dgm:spPr/>
      <dgm:t>
        <a:bodyPr/>
        <a:lstStyle/>
        <a:p>
          <a:endParaRPr lang="en-US"/>
        </a:p>
      </dgm:t>
    </dgm:pt>
    <dgm:pt modelId="{CF73FBC1-ED55-4B73-905B-1F61C4011E60}">
      <dgm:prSet phldrT="[Text]"/>
      <dgm:spPr>
        <a:solidFill>
          <a:srgbClr val="0070C0">
            <a:alpha val="90000"/>
          </a:srgbClr>
        </a:solidFill>
      </dgm:spPr>
      <dgm:t>
        <a:bodyPr/>
        <a:lstStyle/>
        <a:p>
          <a:r>
            <a:rPr lang="en-US" dirty="0">
              <a:solidFill>
                <a:schemeClr val="bg1"/>
              </a:solidFill>
              <a:latin typeface="Arial" panose="020B0604020202020204" pitchFamily="34" charset="0"/>
              <a:cs typeface="Arial" panose="020B0604020202020204" pitchFamily="34" charset="0"/>
            </a:rPr>
            <a:t>What is it?</a:t>
          </a:r>
        </a:p>
      </dgm:t>
    </dgm:pt>
    <dgm:pt modelId="{B91FCA6B-5FE2-4CA9-9AA2-B4FBBDE3CB94}" type="parTrans" cxnId="{3ECD041D-7D4E-4014-871B-FA5ED8B0DD1C}">
      <dgm:prSet/>
      <dgm:spPr/>
      <dgm:t>
        <a:bodyPr/>
        <a:lstStyle/>
        <a:p>
          <a:endParaRPr lang="en-US"/>
        </a:p>
      </dgm:t>
    </dgm:pt>
    <dgm:pt modelId="{2009D94C-1145-4FFD-9421-05D1B390320B}" type="sibTrans" cxnId="{3ECD041D-7D4E-4014-871B-FA5ED8B0DD1C}">
      <dgm:prSet/>
      <dgm:spPr/>
      <dgm:t>
        <a:bodyPr/>
        <a:lstStyle/>
        <a:p>
          <a:endParaRPr lang="en-US"/>
        </a:p>
      </dgm:t>
    </dgm:pt>
    <dgm:pt modelId="{6892CEB8-9828-4EBE-9BBA-0FBC77FDEE8A}">
      <dgm:prSet phldrT="[Text]"/>
      <dgm:spPr>
        <a:solidFill>
          <a:srgbClr val="0070C0">
            <a:alpha val="90000"/>
          </a:srgbClr>
        </a:solidFill>
      </dgm:spPr>
      <dgm:t>
        <a:bodyPr/>
        <a:lstStyle/>
        <a:p>
          <a:r>
            <a:rPr lang="en-US" dirty="0">
              <a:solidFill>
                <a:schemeClr val="bg1"/>
              </a:solidFill>
              <a:latin typeface="Arial" panose="020B0604020202020204" pitchFamily="34" charset="0"/>
              <a:cs typeface="Arial" panose="020B0604020202020204" pitchFamily="34" charset="0"/>
            </a:rPr>
            <a:t>Why would someone want it?</a:t>
          </a:r>
        </a:p>
      </dgm:t>
    </dgm:pt>
    <dgm:pt modelId="{E04D3F49-6B3A-416B-81D9-BF74128F8FE6}" type="parTrans" cxnId="{D6E1B019-3626-4FE6-A51E-07E6D9085E49}">
      <dgm:prSet/>
      <dgm:spPr/>
      <dgm:t>
        <a:bodyPr/>
        <a:lstStyle/>
        <a:p>
          <a:endParaRPr lang="en-US"/>
        </a:p>
      </dgm:t>
    </dgm:pt>
    <dgm:pt modelId="{BFFD669F-F820-4253-B3BD-04292592E6EC}" type="sibTrans" cxnId="{D6E1B019-3626-4FE6-A51E-07E6D9085E49}">
      <dgm:prSet/>
      <dgm:spPr/>
      <dgm:t>
        <a:bodyPr/>
        <a:lstStyle/>
        <a:p>
          <a:endParaRPr lang="en-US"/>
        </a:p>
      </dgm:t>
    </dgm:pt>
    <dgm:pt modelId="{6EA3B212-6FAD-44F1-BF4D-7270A903F0B4}">
      <dgm:prSet phldrT="[Text]"/>
      <dgm:spPr>
        <a:solidFill>
          <a:srgbClr val="A624CA"/>
        </a:solidFill>
      </dgm:spPr>
      <dgm:t>
        <a:bodyPr/>
        <a:lstStyle/>
        <a:p>
          <a:r>
            <a:rPr lang="en-US" b="1" dirty="0"/>
            <a:t>Price</a:t>
          </a:r>
        </a:p>
      </dgm:t>
    </dgm:pt>
    <dgm:pt modelId="{CA3D4986-A14A-47AC-9F8B-752072C21588}" type="parTrans" cxnId="{2B663FE9-9629-4924-B36C-5BCB5DD1ADB6}">
      <dgm:prSet/>
      <dgm:spPr/>
      <dgm:t>
        <a:bodyPr/>
        <a:lstStyle/>
        <a:p>
          <a:endParaRPr lang="en-US"/>
        </a:p>
      </dgm:t>
    </dgm:pt>
    <dgm:pt modelId="{51CA0514-A659-4A86-AF8D-FBBC6384486F}" type="sibTrans" cxnId="{2B663FE9-9629-4924-B36C-5BCB5DD1ADB6}">
      <dgm:prSet/>
      <dgm:spPr/>
      <dgm:t>
        <a:bodyPr/>
        <a:lstStyle/>
        <a:p>
          <a:endParaRPr lang="en-US"/>
        </a:p>
      </dgm:t>
    </dgm:pt>
    <dgm:pt modelId="{E9A5AC4B-1417-44CA-BD24-10C7608E97F1}">
      <dgm:prSet phldrT="[Text]"/>
      <dgm:spPr>
        <a:solidFill>
          <a:srgbClr val="A624CA">
            <a:alpha val="90000"/>
          </a:srgbClr>
        </a:solidFill>
      </dgm:spPr>
      <dgm:t>
        <a:bodyPr/>
        <a:lstStyle/>
        <a:p>
          <a:r>
            <a:rPr lang="en-US" dirty="0">
              <a:solidFill>
                <a:schemeClr val="bg1"/>
              </a:solidFill>
              <a:latin typeface="Arial" panose="020B0604020202020204" pitchFamily="34" charset="0"/>
              <a:cs typeface="Arial" panose="020B0604020202020204" pitchFamily="34" charset="0"/>
            </a:rPr>
            <a:t>Right </a:t>
          </a:r>
          <a:r>
            <a:rPr lang="en-US" u="none" dirty="0">
              <a:solidFill>
                <a:schemeClr val="bg1"/>
              </a:solidFill>
              <a:latin typeface="Arial" panose="020B0604020202020204" pitchFamily="34" charset="0"/>
              <a:cs typeface="Arial" panose="020B0604020202020204" pitchFamily="34" charset="0"/>
            </a:rPr>
            <a:t>sell price</a:t>
          </a:r>
        </a:p>
      </dgm:t>
    </dgm:pt>
    <dgm:pt modelId="{2A6F7C38-95E6-4968-9303-275D5D6912BD}" type="parTrans" cxnId="{5858C950-F7EB-44F1-885F-7501745607D6}">
      <dgm:prSet/>
      <dgm:spPr/>
      <dgm:t>
        <a:bodyPr/>
        <a:lstStyle/>
        <a:p>
          <a:endParaRPr lang="en-US"/>
        </a:p>
      </dgm:t>
    </dgm:pt>
    <dgm:pt modelId="{FD71FC59-89E5-4081-BE3B-090991451367}" type="sibTrans" cxnId="{5858C950-F7EB-44F1-885F-7501745607D6}">
      <dgm:prSet/>
      <dgm:spPr/>
      <dgm:t>
        <a:bodyPr/>
        <a:lstStyle/>
        <a:p>
          <a:endParaRPr lang="en-US"/>
        </a:p>
      </dgm:t>
    </dgm:pt>
    <dgm:pt modelId="{BCC3AC8E-F2FA-4C68-A205-44D7A140F7C0}">
      <dgm:prSet phldrT="[Text]"/>
      <dgm:spPr>
        <a:solidFill>
          <a:srgbClr val="A624CA">
            <a:alpha val="90000"/>
          </a:srgbClr>
        </a:solidFill>
      </dgm:spPr>
      <dgm:t>
        <a:bodyPr/>
        <a:lstStyle/>
        <a:p>
          <a:r>
            <a:rPr lang="en-US" u="none" dirty="0">
              <a:solidFill>
                <a:schemeClr val="bg1"/>
              </a:solidFill>
              <a:latin typeface="Arial" panose="020B0604020202020204" pitchFamily="34" charset="0"/>
              <a:cs typeface="Arial" panose="020B0604020202020204" pitchFamily="34" charset="0"/>
            </a:rPr>
            <a:t>Value proposition</a:t>
          </a:r>
        </a:p>
      </dgm:t>
    </dgm:pt>
    <dgm:pt modelId="{3EA28EFC-824B-4E08-9620-FD735EF9D7AE}" type="parTrans" cxnId="{777985B5-5A20-405F-BEF0-335D8B547A85}">
      <dgm:prSet/>
      <dgm:spPr/>
      <dgm:t>
        <a:bodyPr/>
        <a:lstStyle/>
        <a:p>
          <a:endParaRPr lang="en-US"/>
        </a:p>
      </dgm:t>
    </dgm:pt>
    <dgm:pt modelId="{D5B1AA28-4A9E-4C1A-B0B1-C3F02D2109AE}" type="sibTrans" cxnId="{777985B5-5A20-405F-BEF0-335D8B547A85}">
      <dgm:prSet/>
      <dgm:spPr/>
      <dgm:t>
        <a:bodyPr/>
        <a:lstStyle/>
        <a:p>
          <a:endParaRPr lang="en-US"/>
        </a:p>
      </dgm:t>
    </dgm:pt>
    <dgm:pt modelId="{FF119E4C-C224-4B09-AA74-0E33CB2CC726}">
      <dgm:prSet phldrT="[Text]"/>
      <dgm:spPr>
        <a:solidFill>
          <a:srgbClr val="00B050"/>
        </a:solidFill>
      </dgm:spPr>
      <dgm:t>
        <a:bodyPr/>
        <a:lstStyle/>
        <a:p>
          <a:endParaRPr lang="en-US" dirty="0"/>
        </a:p>
        <a:p>
          <a:r>
            <a:rPr lang="en-US" b="1" dirty="0"/>
            <a:t>Place</a:t>
          </a:r>
        </a:p>
      </dgm:t>
    </dgm:pt>
    <dgm:pt modelId="{97554988-F810-424B-8731-FB8DDA2EBF36}" type="parTrans" cxnId="{42EF470C-9F2D-4E18-84AB-F4DF687177EC}">
      <dgm:prSet/>
      <dgm:spPr/>
      <dgm:t>
        <a:bodyPr/>
        <a:lstStyle/>
        <a:p>
          <a:endParaRPr lang="en-US"/>
        </a:p>
      </dgm:t>
    </dgm:pt>
    <dgm:pt modelId="{0FB21657-8575-42C6-85DE-4CE675FB70F7}" type="sibTrans" cxnId="{42EF470C-9F2D-4E18-84AB-F4DF687177EC}">
      <dgm:prSet/>
      <dgm:spPr/>
      <dgm:t>
        <a:bodyPr/>
        <a:lstStyle/>
        <a:p>
          <a:endParaRPr lang="en-US"/>
        </a:p>
      </dgm:t>
    </dgm:pt>
    <dgm:pt modelId="{2D637013-C20C-4D8C-83A0-32B069D0C82F}">
      <dgm:prSet phldrT="[Text]"/>
      <dgm:spPr>
        <a:solidFill>
          <a:srgbClr val="53BD58">
            <a:alpha val="90000"/>
          </a:srgbClr>
        </a:solidFill>
      </dgm:spPr>
      <dgm:t>
        <a:bodyPr/>
        <a:lstStyle/>
        <a:p>
          <a:r>
            <a:rPr lang="en-US" dirty="0">
              <a:solidFill>
                <a:schemeClr val="bg1"/>
              </a:solidFill>
              <a:latin typeface="Arial" panose="020B0604020202020204" pitchFamily="34" charset="0"/>
              <a:cs typeface="Arial" panose="020B0604020202020204" pitchFamily="34" charset="0"/>
            </a:rPr>
            <a:t>Know the customer journey</a:t>
          </a:r>
        </a:p>
      </dgm:t>
    </dgm:pt>
    <dgm:pt modelId="{07B1857A-3811-40C9-AF2B-1F78841DEE3B}" type="parTrans" cxnId="{E16556FD-22F0-4178-81CB-1ED40A6CD912}">
      <dgm:prSet/>
      <dgm:spPr/>
      <dgm:t>
        <a:bodyPr/>
        <a:lstStyle/>
        <a:p>
          <a:endParaRPr lang="en-US"/>
        </a:p>
      </dgm:t>
    </dgm:pt>
    <dgm:pt modelId="{C9BE6ECE-93FA-4EA7-9347-0E2BBB9C0E33}" type="sibTrans" cxnId="{E16556FD-22F0-4178-81CB-1ED40A6CD912}">
      <dgm:prSet/>
      <dgm:spPr/>
      <dgm:t>
        <a:bodyPr/>
        <a:lstStyle/>
        <a:p>
          <a:endParaRPr lang="en-US"/>
        </a:p>
      </dgm:t>
    </dgm:pt>
    <dgm:pt modelId="{86327FF6-1207-486F-A8DF-B426798E7C99}">
      <dgm:prSet phldrT="[Text]"/>
      <dgm:spPr>
        <a:solidFill>
          <a:srgbClr val="53BD58">
            <a:alpha val="90000"/>
          </a:srgbClr>
        </a:solidFill>
      </dgm:spPr>
      <dgm:t>
        <a:bodyPr/>
        <a:lstStyle/>
        <a:p>
          <a:r>
            <a:rPr lang="en-US" dirty="0">
              <a:solidFill>
                <a:schemeClr val="bg1"/>
              </a:solidFill>
              <a:latin typeface="Arial" panose="020B0604020202020204" pitchFamily="34" charset="0"/>
              <a:cs typeface="Arial" panose="020B0604020202020204" pitchFamily="34" charset="0"/>
            </a:rPr>
            <a:t>How and where they shop</a:t>
          </a:r>
        </a:p>
      </dgm:t>
    </dgm:pt>
    <dgm:pt modelId="{63FAC21E-CE3F-4544-A5D1-A91662DC6C04}" type="parTrans" cxnId="{45D0E6D7-81AA-4142-805A-A0DE4730DAC1}">
      <dgm:prSet/>
      <dgm:spPr/>
      <dgm:t>
        <a:bodyPr/>
        <a:lstStyle/>
        <a:p>
          <a:endParaRPr lang="en-US"/>
        </a:p>
      </dgm:t>
    </dgm:pt>
    <dgm:pt modelId="{70CCD6A6-B42F-4AA3-ADD2-8AA3930CEEED}" type="sibTrans" cxnId="{45D0E6D7-81AA-4142-805A-A0DE4730DAC1}">
      <dgm:prSet/>
      <dgm:spPr/>
      <dgm:t>
        <a:bodyPr/>
        <a:lstStyle/>
        <a:p>
          <a:endParaRPr lang="en-US"/>
        </a:p>
      </dgm:t>
    </dgm:pt>
    <dgm:pt modelId="{912C7868-F770-4DE7-ABA9-21A92DB63FC7}">
      <dgm:prSet phldrT="[Text]"/>
      <dgm:spPr>
        <a:solidFill>
          <a:srgbClr val="E61A80"/>
        </a:solidFill>
      </dgm:spPr>
      <dgm:t>
        <a:bodyPr/>
        <a:lstStyle/>
        <a:p>
          <a:r>
            <a:rPr lang="en-US" b="1" dirty="0"/>
            <a:t>Promotion</a:t>
          </a:r>
        </a:p>
      </dgm:t>
    </dgm:pt>
    <dgm:pt modelId="{3FB17032-5DD9-4233-BEA5-B8E35F287241}" type="parTrans" cxnId="{EED11468-AF59-47AC-A28D-27DDC8472057}">
      <dgm:prSet/>
      <dgm:spPr/>
      <dgm:t>
        <a:bodyPr/>
        <a:lstStyle/>
        <a:p>
          <a:endParaRPr lang="en-US"/>
        </a:p>
      </dgm:t>
    </dgm:pt>
    <dgm:pt modelId="{59F0CBE1-1159-43DD-B89F-1F08E93BE9AB}" type="sibTrans" cxnId="{EED11468-AF59-47AC-A28D-27DDC8472057}">
      <dgm:prSet/>
      <dgm:spPr/>
      <dgm:t>
        <a:bodyPr/>
        <a:lstStyle/>
        <a:p>
          <a:endParaRPr lang="en-US"/>
        </a:p>
      </dgm:t>
    </dgm:pt>
    <dgm:pt modelId="{69439BF1-14B3-4F96-A15D-3874C6CC410E}">
      <dgm:prSet phldrT="[Text]"/>
      <dgm:spPr>
        <a:solidFill>
          <a:srgbClr val="0070C0">
            <a:alpha val="90000"/>
          </a:srgbClr>
        </a:solidFill>
      </dgm:spPr>
      <dgm:t>
        <a:bodyPr/>
        <a:lstStyle/>
        <a:p>
          <a:r>
            <a:rPr lang="en-US" dirty="0">
              <a:solidFill>
                <a:schemeClr val="bg1"/>
              </a:solidFill>
              <a:latin typeface="Arial" panose="020B0604020202020204" pitchFamily="34" charset="0"/>
              <a:cs typeface="Arial" panose="020B0604020202020204" pitchFamily="34" charset="0"/>
            </a:rPr>
            <a:t>Does it exist in the marketplace?</a:t>
          </a:r>
        </a:p>
      </dgm:t>
    </dgm:pt>
    <dgm:pt modelId="{E07630BA-E38D-41E7-A2E8-77731E72B0EE}" type="parTrans" cxnId="{81E66CC9-06E1-4A55-A22F-EBC809BE5777}">
      <dgm:prSet/>
      <dgm:spPr/>
      <dgm:t>
        <a:bodyPr/>
        <a:lstStyle/>
        <a:p>
          <a:endParaRPr lang="en-US"/>
        </a:p>
      </dgm:t>
    </dgm:pt>
    <dgm:pt modelId="{C5B760A1-9C5E-4186-8ADF-6AB22B34CE4C}" type="sibTrans" cxnId="{81E66CC9-06E1-4A55-A22F-EBC809BE5777}">
      <dgm:prSet/>
      <dgm:spPr/>
      <dgm:t>
        <a:bodyPr/>
        <a:lstStyle/>
        <a:p>
          <a:endParaRPr lang="en-US"/>
        </a:p>
      </dgm:t>
    </dgm:pt>
    <dgm:pt modelId="{8439883E-254B-461F-84F2-590AA883F521}">
      <dgm:prSet phldrT="[Text]"/>
      <dgm:spPr>
        <a:solidFill>
          <a:srgbClr val="53BD58">
            <a:alpha val="90000"/>
          </a:srgbClr>
        </a:solidFill>
      </dgm:spPr>
      <dgm:t>
        <a:bodyPr/>
        <a:lstStyle/>
        <a:p>
          <a:r>
            <a:rPr lang="en-US" dirty="0">
              <a:solidFill>
                <a:schemeClr val="bg1"/>
              </a:solidFill>
              <a:latin typeface="Arial" panose="020B0604020202020204" pitchFamily="34" charset="0"/>
              <a:cs typeface="Arial" panose="020B0604020202020204" pitchFamily="34" charset="0"/>
            </a:rPr>
            <a:t>Drive relevancy within the marketplace</a:t>
          </a:r>
          <a:endParaRPr lang="en-US" dirty="0">
            <a:solidFill>
              <a:schemeClr val="bg1"/>
            </a:solidFill>
          </a:endParaRPr>
        </a:p>
      </dgm:t>
    </dgm:pt>
    <dgm:pt modelId="{F01E9FEF-8C5B-4EC1-B0B3-A363F1B07357}" type="parTrans" cxnId="{F39B44FE-644B-4D11-85A5-B8F34E39D6B7}">
      <dgm:prSet/>
      <dgm:spPr/>
      <dgm:t>
        <a:bodyPr/>
        <a:lstStyle/>
        <a:p>
          <a:endParaRPr lang="en-US"/>
        </a:p>
      </dgm:t>
    </dgm:pt>
    <dgm:pt modelId="{23713DF0-A81E-49BC-81C2-A6D707B76F32}" type="sibTrans" cxnId="{F39B44FE-644B-4D11-85A5-B8F34E39D6B7}">
      <dgm:prSet/>
      <dgm:spPr/>
      <dgm:t>
        <a:bodyPr/>
        <a:lstStyle/>
        <a:p>
          <a:endParaRPr lang="en-US"/>
        </a:p>
      </dgm:t>
    </dgm:pt>
    <dgm:pt modelId="{4D8C42B4-77D3-463D-AC78-EE629D3B5FF8}">
      <dgm:prSet phldrT="[Text]"/>
      <dgm:spPr>
        <a:solidFill>
          <a:srgbClr val="A624CA">
            <a:alpha val="90000"/>
          </a:srgbClr>
        </a:solidFill>
      </dgm:spPr>
      <dgm:t>
        <a:bodyPr/>
        <a:lstStyle/>
        <a:p>
          <a:r>
            <a:rPr lang="en-US" u="none" dirty="0">
              <a:solidFill>
                <a:schemeClr val="bg1"/>
              </a:solidFill>
              <a:latin typeface="Arial" panose="020B0604020202020204" pitchFamily="34" charset="0"/>
              <a:cs typeface="Arial" panose="020B0604020202020204" pitchFamily="34" charset="0"/>
            </a:rPr>
            <a:t>Competitive features &amp; benefits</a:t>
          </a:r>
        </a:p>
      </dgm:t>
    </dgm:pt>
    <dgm:pt modelId="{4AE8A223-EF48-4067-A18E-88CE83E20A99}" type="parTrans" cxnId="{3D989A39-92C0-4AFD-92F0-4D63AF1383F8}">
      <dgm:prSet/>
      <dgm:spPr/>
      <dgm:t>
        <a:bodyPr/>
        <a:lstStyle/>
        <a:p>
          <a:endParaRPr lang="en-US"/>
        </a:p>
      </dgm:t>
    </dgm:pt>
    <dgm:pt modelId="{14B133D5-97DE-491E-90F6-CFA0AE53FD1A}" type="sibTrans" cxnId="{3D989A39-92C0-4AFD-92F0-4D63AF1383F8}">
      <dgm:prSet/>
      <dgm:spPr/>
      <dgm:t>
        <a:bodyPr/>
        <a:lstStyle/>
        <a:p>
          <a:endParaRPr lang="en-US"/>
        </a:p>
      </dgm:t>
    </dgm:pt>
    <dgm:pt modelId="{FE12E11D-2488-440C-BEE1-D486F6ABAD29}">
      <dgm:prSet phldrT="[Text]"/>
      <dgm:spPr>
        <a:solidFill>
          <a:srgbClr val="E61A80"/>
        </a:solidFill>
      </dgm:spPr>
      <dgm:t>
        <a:bodyPr/>
        <a:lstStyle/>
        <a:p>
          <a:r>
            <a:rPr lang="en-US" dirty="0">
              <a:solidFill>
                <a:schemeClr val="bg1"/>
              </a:solidFill>
              <a:latin typeface="Arial" panose="020B0604020202020204" pitchFamily="34" charset="0"/>
              <a:cs typeface="Arial" panose="020B0604020202020204" pitchFamily="34" charset="0"/>
            </a:rPr>
            <a:t>Communication plan –comprehensive &amp; flexible</a:t>
          </a:r>
          <a:endParaRPr lang="en-US" dirty="0">
            <a:solidFill>
              <a:schemeClr val="bg1"/>
            </a:solidFill>
          </a:endParaRPr>
        </a:p>
      </dgm:t>
    </dgm:pt>
    <dgm:pt modelId="{A1E0B162-7ED2-4C2E-B2DF-62786E221D1C}" type="parTrans" cxnId="{9C2B91D9-7C76-400C-845C-FCF36A8D2E14}">
      <dgm:prSet/>
      <dgm:spPr/>
      <dgm:t>
        <a:bodyPr/>
        <a:lstStyle/>
        <a:p>
          <a:endParaRPr lang="en-US"/>
        </a:p>
      </dgm:t>
    </dgm:pt>
    <dgm:pt modelId="{2E16B118-E82F-43F1-B640-E61134D1CE65}" type="sibTrans" cxnId="{9C2B91D9-7C76-400C-845C-FCF36A8D2E14}">
      <dgm:prSet/>
      <dgm:spPr/>
      <dgm:t>
        <a:bodyPr/>
        <a:lstStyle/>
        <a:p>
          <a:endParaRPr lang="en-US"/>
        </a:p>
      </dgm:t>
    </dgm:pt>
    <dgm:pt modelId="{C3661DE3-2ACF-40CB-9D0E-07DC80C5BCB9}">
      <dgm:prSet phldrT="[Text]"/>
      <dgm:spPr>
        <a:solidFill>
          <a:srgbClr val="E61A80"/>
        </a:solidFill>
      </dgm:spPr>
      <dgm:t>
        <a:bodyPr/>
        <a:lstStyle/>
        <a:p>
          <a:r>
            <a:rPr lang="en-US" dirty="0">
              <a:solidFill>
                <a:schemeClr val="bg1"/>
              </a:solidFill>
              <a:latin typeface="Arial" panose="020B0604020202020204" pitchFamily="34" charset="0"/>
              <a:cs typeface="Arial" panose="020B0604020202020204" pitchFamily="34" charset="0"/>
            </a:rPr>
            <a:t>Consistent content &amp; messaging across all channels</a:t>
          </a:r>
          <a:endParaRPr lang="en-US" dirty="0">
            <a:solidFill>
              <a:schemeClr val="bg1"/>
            </a:solidFill>
          </a:endParaRPr>
        </a:p>
      </dgm:t>
    </dgm:pt>
    <dgm:pt modelId="{7F26C4C6-4455-47F8-AA5D-566C59067A4B}" type="parTrans" cxnId="{1B57D773-906C-4CF4-B2F6-FE29D6971A29}">
      <dgm:prSet/>
      <dgm:spPr/>
      <dgm:t>
        <a:bodyPr/>
        <a:lstStyle/>
        <a:p>
          <a:endParaRPr lang="en-US"/>
        </a:p>
      </dgm:t>
    </dgm:pt>
    <dgm:pt modelId="{90AED253-C1C1-40A5-8888-63EC32F3EAE1}" type="sibTrans" cxnId="{1B57D773-906C-4CF4-B2F6-FE29D6971A29}">
      <dgm:prSet/>
      <dgm:spPr/>
      <dgm:t>
        <a:bodyPr/>
        <a:lstStyle/>
        <a:p>
          <a:endParaRPr lang="en-US"/>
        </a:p>
      </dgm:t>
    </dgm:pt>
    <dgm:pt modelId="{E14B300B-1503-49AB-A343-A1DC860A9427}">
      <dgm:prSet phldrT="[Text]"/>
      <dgm:spPr>
        <a:solidFill>
          <a:srgbClr val="E61A80"/>
        </a:solidFill>
      </dgm:spPr>
      <dgm:t>
        <a:bodyPr/>
        <a:lstStyle/>
        <a:p>
          <a:r>
            <a:rPr lang="en-US" dirty="0">
              <a:solidFill>
                <a:schemeClr val="bg1"/>
              </a:solidFill>
              <a:latin typeface="Arial" panose="020B0604020202020204" pitchFamily="34" charset="0"/>
              <a:cs typeface="Arial" panose="020B0604020202020204" pitchFamily="34" charset="0"/>
            </a:rPr>
            <a:t>Drive consumer action </a:t>
          </a:r>
          <a:endParaRPr lang="en-US" dirty="0">
            <a:solidFill>
              <a:schemeClr val="bg1"/>
            </a:solidFill>
          </a:endParaRPr>
        </a:p>
      </dgm:t>
    </dgm:pt>
    <dgm:pt modelId="{DE937492-44F1-4F88-AF24-28D5A84887AA}" type="parTrans" cxnId="{091BD23A-AD33-4930-9AEC-B09FDD3C8A73}">
      <dgm:prSet/>
      <dgm:spPr/>
      <dgm:t>
        <a:bodyPr/>
        <a:lstStyle/>
        <a:p>
          <a:endParaRPr lang="en-US"/>
        </a:p>
      </dgm:t>
    </dgm:pt>
    <dgm:pt modelId="{9CC1B936-54CE-4B90-83F5-DF2F53DC7FF0}" type="sibTrans" cxnId="{091BD23A-AD33-4930-9AEC-B09FDD3C8A73}">
      <dgm:prSet/>
      <dgm:spPr/>
      <dgm:t>
        <a:bodyPr/>
        <a:lstStyle/>
        <a:p>
          <a:endParaRPr lang="en-US"/>
        </a:p>
      </dgm:t>
    </dgm:pt>
    <dgm:pt modelId="{9A1CB3BA-F38F-4340-836C-EA5E7B63C7D2}" type="pres">
      <dgm:prSet presAssocID="{C805881D-74F4-4568-A237-C933B44FAB69}" presName="linearFlow" presStyleCnt="0">
        <dgm:presLayoutVars>
          <dgm:dir/>
          <dgm:animLvl val="lvl"/>
          <dgm:resizeHandles val="exact"/>
        </dgm:presLayoutVars>
      </dgm:prSet>
      <dgm:spPr/>
    </dgm:pt>
    <dgm:pt modelId="{F18A2380-C376-45EF-A941-58E8C7ECE248}" type="pres">
      <dgm:prSet presAssocID="{5E4A6668-A379-43FC-8401-EB57E8D9B5E6}" presName="composite" presStyleCnt="0"/>
      <dgm:spPr/>
    </dgm:pt>
    <dgm:pt modelId="{BB30955E-C060-4F06-997E-0B06CF2E9A04}" type="pres">
      <dgm:prSet presAssocID="{5E4A6668-A379-43FC-8401-EB57E8D9B5E6}" presName="parentText" presStyleLbl="alignNode1" presStyleIdx="0" presStyleCnt="4">
        <dgm:presLayoutVars>
          <dgm:chMax val="1"/>
          <dgm:bulletEnabled val="1"/>
        </dgm:presLayoutVars>
      </dgm:prSet>
      <dgm:spPr/>
    </dgm:pt>
    <dgm:pt modelId="{B65324E7-7C6C-4B49-90F7-2C16CF6A6E71}" type="pres">
      <dgm:prSet presAssocID="{5E4A6668-A379-43FC-8401-EB57E8D9B5E6}" presName="descendantText" presStyleLbl="alignAcc1" presStyleIdx="0" presStyleCnt="4">
        <dgm:presLayoutVars>
          <dgm:bulletEnabled val="1"/>
        </dgm:presLayoutVars>
      </dgm:prSet>
      <dgm:spPr/>
    </dgm:pt>
    <dgm:pt modelId="{638D5DF6-4FEF-4AAC-9F74-F80862A99203}" type="pres">
      <dgm:prSet presAssocID="{55B39710-B084-4544-8E75-B2E0866C1611}" presName="sp" presStyleCnt="0"/>
      <dgm:spPr/>
    </dgm:pt>
    <dgm:pt modelId="{1AD8B9FA-9D3E-43D2-8D25-9FC55DB59C0E}" type="pres">
      <dgm:prSet presAssocID="{6EA3B212-6FAD-44F1-BF4D-7270A903F0B4}" presName="composite" presStyleCnt="0"/>
      <dgm:spPr/>
    </dgm:pt>
    <dgm:pt modelId="{969FAF27-9EE2-4758-91E5-83CBE83929CD}" type="pres">
      <dgm:prSet presAssocID="{6EA3B212-6FAD-44F1-BF4D-7270A903F0B4}" presName="parentText" presStyleLbl="alignNode1" presStyleIdx="1" presStyleCnt="4">
        <dgm:presLayoutVars>
          <dgm:chMax val="1"/>
          <dgm:bulletEnabled val="1"/>
        </dgm:presLayoutVars>
      </dgm:prSet>
      <dgm:spPr/>
    </dgm:pt>
    <dgm:pt modelId="{1C00078B-FDFE-44FB-90BE-CC5CA3EEDD41}" type="pres">
      <dgm:prSet presAssocID="{6EA3B212-6FAD-44F1-BF4D-7270A903F0B4}" presName="descendantText" presStyleLbl="alignAcc1" presStyleIdx="1" presStyleCnt="4">
        <dgm:presLayoutVars>
          <dgm:bulletEnabled val="1"/>
        </dgm:presLayoutVars>
      </dgm:prSet>
      <dgm:spPr/>
    </dgm:pt>
    <dgm:pt modelId="{95A4B86A-E20B-41B6-B093-2ABC16F7B863}" type="pres">
      <dgm:prSet presAssocID="{51CA0514-A659-4A86-AF8D-FBBC6384486F}" presName="sp" presStyleCnt="0"/>
      <dgm:spPr/>
    </dgm:pt>
    <dgm:pt modelId="{5127C23F-7790-494C-97E2-65C759A5CBA4}" type="pres">
      <dgm:prSet presAssocID="{FF119E4C-C224-4B09-AA74-0E33CB2CC726}" presName="composite" presStyleCnt="0"/>
      <dgm:spPr/>
    </dgm:pt>
    <dgm:pt modelId="{5D57AE03-C1EC-4746-96ED-81CBC205CF07}" type="pres">
      <dgm:prSet presAssocID="{FF119E4C-C224-4B09-AA74-0E33CB2CC726}" presName="parentText" presStyleLbl="alignNode1" presStyleIdx="2" presStyleCnt="4">
        <dgm:presLayoutVars>
          <dgm:chMax val="1"/>
          <dgm:bulletEnabled val="1"/>
        </dgm:presLayoutVars>
      </dgm:prSet>
      <dgm:spPr/>
    </dgm:pt>
    <dgm:pt modelId="{37D6E5DE-D568-4720-B0E4-EAD5FB365AC0}" type="pres">
      <dgm:prSet presAssocID="{FF119E4C-C224-4B09-AA74-0E33CB2CC726}" presName="descendantText" presStyleLbl="alignAcc1" presStyleIdx="2" presStyleCnt="4">
        <dgm:presLayoutVars>
          <dgm:bulletEnabled val="1"/>
        </dgm:presLayoutVars>
      </dgm:prSet>
      <dgm:spPr/>
    </dgm:pt>
    <dgm:pt modelId="{A5B2986A-18B3-479A-AD7A-4ABFFF49F36B}" type="pres">
      <dgm:prSet presAssocID="{0FB21657-8575-42C6-85DE-4CE675FB70F7}" presName="sp" presStyleCnt="0"/>
      <dgm:spPr/>
    </dgm:pt>
    <dgm:pt modelId="{B0F451E9-ECF9-4C7A-885C-AF9E506B9D4A}" type="pres">
      <dgm:prSet presAssocID="{912C7868-F770-4DE7-ABA9-21A92DB63FC7}" presName="composite" presStyleCnt="0"/>
      <dgm:spPr/>
    </dgm:pt>
    <dgm:pt modelId="{7BC35A2F-9D6F-49C6-9934-241FECC6C453}" type="pres">
      <dgm:prSet presAssocID="{912C7868-F770-4DE7-ABA9-21A92DB63FC7}" presName="parentText" presStyleLbl="alignNode1" presStyleIdx="3" presStyleCnt="4">
        <dgm:presLayoutVars>
          <dgm:chMax val="1"/>
          <dgm:bulletEnabled val="1"/>
        </dgm:presLayoutVars>
      </dgm:prSet>
      <dgm:spPr/>
    </dgm:pt>
    <dgm:pt modelId="{17EF85E2-2EC5-4886-AB5B-42A5744AA028}" type="pres">
      <dgm:prSet presAssocID="{912C7868-F770-4DE7-ABA9-21A92DB63FC7}" presName="descendantText" presStyleLbl="alignAcc1" presStyleIdx="3" presStyleCnt="4">
        <dgm:presLayoutVars>
          <dgm:bulletEnabled val="1"/>
        </dgm:presLayoutVars>
      </dgm:prSet>
      <dgm:spPr/>
    </dgm:pt>
  </dgm:ptLst>
  <dgm:cxnLst>
    <dgm:cxn modelId="{CBE50103-4339-4DAC-B7D2-32DD74D0CED4}" type="presOf" srcId="{6EA3B212-6FAD-44F1-BF4D-7270A903F0B4}" destId="{969FAF27-9EE2-4758-91E5-83CBE83929CD}" srcOrd="0" destOrd="0" presId="urn:microsoft.com/office/officeart/2005/8/layout/chevron2"/>
    <dgm:cxn modelId="{1A58670C-4F91-4962-8C8A-525A448991B0}" type="presOf" srcId="{69439BF1-14B3-4F96-A15D-3874C6CC410E}" destId="{B65324E7-7C6C-4B49-90F7-2C16CF6A6E71}" srcOrd="0" destOrd="2" presId="urn:microsoft.com/office/officeart/2005/8/layout/chevron2"/>
    <dgm:cxn modelId="{42EF470C-9F2D-4E18-84AB-F4DF687177EC}" srcId="{C805881D-74F4-4568-A237-C933B44FAB69}" destId="{FF119E4C-C224-4B09-AA74-0E33CB2CC726}" srcOrd="2" destOrd="0" parTransId="{97554988-F810-424B-8731-FB8DDA2EBF36}" sibTransId="{0FB21657-8575-42C6-85DE-4CE675FB70F7}"/>
    <dgm:cxn modelId="{D6E1B019-3626-4FE6-A51E-07E6D9085E49}" srcId="{5E4A6668-A379-43FC-8401-EB57E8D9B5E6}" destId="{6892CEB8-9828-4EBE-9BBA-0FBC77FDEE8A}" srcOrd="1" destOrd="0" parTransId="{E04D3F49-6B3A-416B-81D9-BF74128F8FE6}" sibTransId="{BFFD669F-F820-4253-B3BD-04292592E6EC}"/>
    <dgm:cxn modelId="{69C3601A-1CA8-4E01-A66A-3AA57F59AFDC}" type="presOf" srcId="{8439883E-254B-461F-84F2-590AA883F521}" destId="{37D6E5DE-D568-4720-B0E4-EAD5FB365AC0}" srcOrd="0" destOrd="2" presId="urn:microsoft.com/office/officeart/2005/8/layout/chevron2"/>
    <dgm:cxn modelId="{3ECD041D-7D4E-4014-871B-FA5ED8B0DD1C}" srcId="{5E4A6668-A379-43FC-8401-EB57E8D9B5E6}" destId="{CF73FBC1-ED55-4B73-905B-1F61C4011E60}" srcOrd="0" destOrd="0" parTransId="{B91FCA6B-5FE2-4CA9-9AA2-B4FBBDE3CB94}" sibTransId="{2009D94C-1145-4FFD-9421-05D1B390320B}"/>
    <dgm:cxn modelId="{3D989A39-92C0-4AFD-92F0-4D63AF1383F8}" srcId="{6EA3B212-6FAD-44F1-BF4D-7270A903F0B4}" destId="{4D8C42B4-77D3-463D-AC78-EE629D3B5FF8}" srcOrd="2" destOrd="0" parTransId="{4AE8A223-EF48-4067-A18E-88CE83E20A99}" sibTransId="{14B133D5-97DE-491E-90F6-CFA0AE53FD1A}"/>
    <dgm:cxn modelId="{091BD23A-AD33-4930-9AEC-B09FDD3C8A73}" srcId="{912C7868-F770-4DE7-ABA9-21A92DB63FC7}" destId="{E14B300B-1503-49AB-A343-A1DC860A9427}" srcOrd="2" destOrd="0" parTransId="{DE937492-44F1-4F88-AF24-28D5A84887AA}" sibTransId="{9CC1B936-54CE-4B90-83F5-DF2F53DC7FF0}"/>
    <dgm:cxn modelId="{F675A95F-46EB-4AA7-9820-84ABB109E5DE}" type="presOf" srcId="{BCC3AC8E-F2FA-4C68-A205-44D7A140F7C0}" destId="{1C00078B-FDFE-44FB-90BE-CC5CA3EEDD41}" srcOrd="0" destOrd="1" presId="urn:microsoft.com/office/officeart/2005/8/layout/chevron2"/>
    <dgm:cxn modelId="{45686E47-E7D1-4B1D-AFB4-30C58403E18F}" type="presOf" srcId="{FE12E11D-2488-440C-BEE1-D486F6ABAD29}" destId="{17EF85E2-2EC5-4886-AB5B-42A5744AA028}" srcOrd="0" destOrd="0" presId="urn:microsoft.com/office/officeart/2005/8/layout/chevron2"/>
    <dgm:cxn modelId="{DACD8B47-C952-4293-8418-F1BAF393B1BA}" type="presOf" srcId="{4D8C42B4-77D3-463D-AC78-EE629D3B5FF8}" destId="{1C00078B-FDFE-44FB-90BE-CC5CA3EEDD41}" srcOrd="0" destOrd="2" presId="urn:microsoft.com/office/officeart/2005/8/layout/chevron2"/>
    <dgm:cxn modelId="{9058F247-A998-434C-9E35-26B6AA6EE1D3}" type="presOf" srcId="{E14B300B-1503-49AB-A343-A1DC860A9427}" destId="{17EF85E2-2EC5-4886-AB5B-42A5744AA028}" srcOrd="0" destOrd="2" presId="urn:microsoft.com/office/officeart/2005/8/layout/chevron2"/>
    <dgm:cxn modelId="{EED11468-AF59-47AC-A28D-27DDC8472057}" srcId="{C805881D-74F4-4568-A237-C933B44FAB69}" destId="{912C7868-F770-4DE7-ABA9-21A92DB63FC7}" srcOrd="3" destOrd="0" parTransId="{3FB17032-5DD9-4233-BEA5-B8E35F287241}" sibTransId="{59F0CBE1-1159-43DD-B89F-1F08E93BE9AB}"/>
    <dgm:cxn modelId="{7D8A7748-1825-4A54-BB16-04BBF7B61726}" type="presOf" srcId="{FF119E4C-C224-4B09-AA74-0E33CB2CC726}" destId="{5D57AE03-C1EC-4746-96ED-81CBC205CF07}" srcOrd="0" destOrd="0" presId="urn:microsoft.com/office/officeart/2005/8/layout/chevron2"/>
    <dgm:cxn modelId="{353DC94C-AC92-4DDD-87AE-798A6461D82B}" type="presOf" srcId="{CF73FBC1-ED55-4B73-905B-1F61C4011E60}" destId="{B65324E7-7C6C-4B49-90F7-2C16CF6A6E71}" srcOrd="0" destOrd="0" presId="urn:microsoft.com/office/officeart/2005/8/layout/chevron2"/>
    <dgm:cxn modelId="{5858C950-F7EB-44F1-885F-7501745607D6}" srcId="{6EA3B212-6FAD-44F1-BF4D-7270A903F0B4}" destId="{E9A5AC4B-1417-44CA-BD24-10C7608E97F1}" srcOrd="0" destOrd="0" parTransId="{2A6F7C38-95E6-4968-9303-275D5D6912BD}" sibTransId="{FD71FC59-89E5-4081-BE3B-090991451367}"/>
    <dgm:cxn modelId="{8E67E472-0860-492C-9843-A27DDE2EEFE1}" type="presOf" srcId="{2D637013-C20C-4D8C-83A0-32B069D0C82F}" destId="{37D6E5DE-D568-4720-B0E4-EAD5FB365AC0}" srcOrd="0" destOrd="0" presId="urn:microsoft.com/office/officeart/2005/8/layout/chevron2"/>
    <dgm:cxn modelId="{1B57D773-906C-4CF4-B2F6-FE29D6971A29}" srcId="{912C7868-F770-4DE7-ABA9-21A92DB63FC7}" destId="{C3661DE3-2ACF-40CB-9D0E-07DC80C5BCB9}" srcOrd="1" destOrd="0" parTransId="{7F26C4C6-4455-47F8-AA5D-566C59067A4B}" sibTransId="{90AED253-C1C1-40A5-8888-63EC32F3EAE1}"/>
    <dgm:cxn modelId="{6B4B0D54-AAF7-4931-A85C-C9673D8AED1D}" type="presOf" srcId="{C805881D-74F4-4568-A237-C933B44FAB69}" destId="{9A1CB3BA-F38F-4340-836C-EA5E7B63C7D2}" srcOrd="0" destOrd="0" presId="urn:microsoft.com/office/officeart/2005/8/layout/chevron2"/>
    <dgm:cxn modelId="{C01BE857-01CB-4805-A218-AF09EDCDE6C7}" type="presOf" srcId="{86327FF6-1207-486F-A8DF-B426798E7C99}" destId="{37D6E5DE-D568-4720-B0E4-EAD5FB365AC0}" srcOrd="0" destOrd="1" presId="urn:microsoft.com/office/officeart/2005/8/layout/chevron2"/>
    <dgm:cxn modelId="{01907781-6E28-4793-8E06-75F929970E55}" type="presOf" srcId="{5E4A6668-A379-43FC-8401-EB57E8D9B5E6}" destId="{BB30955E-C060-4F06-997E-0B06CF2E9A04}" srcOrd="0" destOrd="0" presId="urn:microsoft.com/office/officeart/2005/8/layout/chevron2"/>
    <dgm:cxn modelId="{85AC648F-9318-4D45-A866-62660421C34E}" type="presOf" srcId="{C3661DE3-2ACF-40CB-9D0E-07DC80C5BCB9}" destId="{17EF85E2-2EC5-4886-AB5B-42A5744AA028}" srcOrd="0" destOrd="1" presId="urn:microsoft.com/office/officeart/2005/8/layout/chevron2"/>
    <dgm:cxn modelId="{8DC17097-E579-401A-B98E-CF6523B7C19F}" type="presOf" srcId="{6892CEB8-9828-4EBE-9BBA-0FBC77FDEE8A}" destId="{B65324E7-7C6C-4B49-90F7-2C16CF6A6E71}" srcOrd="0" destOrd="1" presId="urn:microsoft.com/office/officeart/2005/8/layout/chevron2"/>
    <dgm:cxn modelId="{777985B5-5A20-405F-BEF0-335D8B547A85}" srcId="{6EA3B212-6FAD-44F1-BF4D-7270A903F0B4}" destId="{BCC3AC8E-F2FA-4C68-A205-44D7A140F7C0}" srcOrd="1" destOrd="0" parTransId="{3EA28EFC-824B-4E08-9620-FD735EF9D7AE}" sibTransId="{D5B1AA28-4A9E-4C1A-B0B1-C3F02D2109AE}"/>
    <dgm:cxn modelId="{81E66CC9-06E1-4A55-A22F-EBC809BE5777}" srcId="{5E4A6668-A379-43FC-8401-EB57E8D9B5E6}" destId="{69439BF1-14B3-4F96-A15D-3874C6CC410E}" srcOrd="2" destOrd="0" parTransId="{E07630BA-E38D-41E7-A2E8-77731E72B0EE}" sibTransId="{C5B760A1-9C5E-4186-8ADF-6AB22B34CE4C}"/>
    <dgm:cxn modelId="{45D0E6D7-81AA-4142-805A-A0DE4730DAC1}" srcId="{FF119E4C-C224-4B09-AA74-0E33CB2CC726}" destId="{86327FF6-1207-486F-A8DF-B426798E7C99}" srcOrd="1" destOrd="0" parTransId="{63FAC21E-CE3F-4544-A5D1-A91662DC6C04}" sibTransId="{70CCD6A6-B42F-4AA3-ADD2-8AA3930CEEED}"/>
    <dgm:cxn modelId="{51B411D8-C33D-4057-AB3E-23686EB157A0}" srcId="{C805881D-74F4-4568-A237-C933B44FAB69}" destId="{5E4A6668-A379-43FC-8401-EB57E8D9B5E6}" srcOrd="0" destOrd="0" parTransId="{387B24CC-F9F4-4185-B622-1BBDEE2A0EF5}" sibTransId="{55B39710-B084-4544-8E75-B2E0866C1611}"/>
    <dgm:cxn modelId="{9C2B91D9-7C76-400C-845C-FCF36A8D2E14}" srcId="{912C7868-F770-4DE7-ABA9-21A92DB63FC7}" destId="{FE12E11D-2488-440C-BEE1-D486F6ABAD29}" srcOrd="0" destOrd="0" parTransId="{A1E0B162-7ED2-4C2E-B2DF-62786E221D1C}" sibTransId="{2E16B118-E82F-43F1-B640-E61134D1CE65}"/>
    <dgm:cxn modelId="{E15C7EDE-A92F-41C0-84BB-70AC48BE391C}" type="presOf" srcId="{E9A5AC4B-1417-44CA-BD24-10C7608E97F1}" destId="{1C00078B-FDFE-44FB-90BE-CC5CA3EEDD41}" srcOrd="0" destOrd="0" presId="urn:microsoft.com/office/officeart/2005/8/layout/chevron2"/>
    <dgm:cxn modelId="{2B663FE9-9629-4924-B36C-5BCB5DD1ADB6}" srcId="{C805881D-74F4-4568-A237-C933B44FAB69}" destId="{6EA3B212-6FAD-44F1-BF4D-7270A903F0B4}" srcOrd="1" destOrd="0" parTransId="{CA3D4986-A14A-47AC-9F8B-752072C21588}" sibTransId="{51CA0514-A659-4A86-AF8D-FBBC6384486F}"/>
    <dgm:cxn modelId="{E16556FD-22F0-4178-81CB-1ED40A6CD912}" srcId="{FF119E4C-C224-4B09-AA74-0E33CB2CC726}" destId="{2D637013-C20C-4D8C-83A0-32B069D0C82F}" srcOrd="0" destOrd="0" parTransId="{07B1857A-3811-40C9-AF2B-1F78841DEE3B}" sibTransId="{C9BE6ECE-93FA-4EA7-9347-0E2BBB9C0E33}"/>
    <dgm:cxn modelId="{9D8BD2FD-0A83-476C-BFFD-6498EAF03487}" type="presOf" srcId="{912C7868-F770-4DE7-ABA9-21A92DB63FC7}" destId="{7BC35A2F-9D6F-49C6-9934-241FECC6C453}" srcOrd="0" destOrd="0" presId="urn:microsoft.com/office/officeart/2005/8/layout/chevron2"/>
    <dgm:cxn modelId="{F39B44FE-644B-4D11-85A5-B8F34E39D6B7}" srcId="{FF119E4C-C224-4B09-AA74-0E33CB2CC726}" destId="{8439883E-254B-461F-84F2-590AA883F521}" srcOrd="2" destOrd="0" parTransId="{F01E9FEF-8C5B-4EC1-B0B3-A363F1B07357}" sibTransId="{23713DF0-A81E-49BC-81C2-A6D707B76F32}"/>
    <dgm:cxn modelId="{7368A65D-8F4B-4EDB-BB3E-234C89F4CD2A}" type="presParOf" srcId="{9A1CB3BA-F38F-4340-836C-EA5E7B63C7D2}" destId="{F18A2380-C376-45EF-A941-58E8C7ECE248}" srcOrd="0" destOrd="0" presId="urn:microsoft.com/office/officeart/2005/8/layout/chevron2"/>
    <dgm:cxn modelId="{1A417F25-F1A4-43A8-8232-ECAFC7E0B6B3}" type="presParOf" srcId="{F18A2380-C376-45EF-A941-58E8C7ECE248}" destId="{BB30955E-C060-4F06-997E-0B06CF2E9A04}" srcOrd="0" destOrd="0" presId="urn:microsoft.com/office/officeart/2005/8/layout/chevron2"/>
    <dgm:cxn modelId="{385803A1-4FB2-470A-B9F6-ECD51B599863}" type="presParOf" srcId="{F18A2380-C376-45EF-A941-58E8C7ECE248}" destId="{B65324E7-7C6C-4B49-90F7-2C16CF6A6E71}" srcOrd="1" destOrd="0" presId="urn:microsoft.com/office/officeart/2005/8/layout/chevron2"/>
    <dgm:cxn modelId="{D52A6C68-A09B-4216-A986-57A4C9537E69}" type="presParOf" srcId="{9A1CB3BA-F38F-4340-836C-EA5E7B63C7D2}" destId="{638D5DF6-4FEF-4AAC-9F74-F80862A99203}" srcOrd="1" destOrd="0" presId="urn:microsoft.com/office/officeart/2005/8/layout/chevron2"/>
    <dgm:cxn modelId="{C611DCDA-37D0-4416-9C0F-9B6700343EB6}" type="presParOf" srcId="{9A1CB3BA-F38F-4340-836C-EA5E7B63C7D2}" destId="{1AD8B9FA-9D3E-43D2-8D25-9FC55DB59C0E}" srcOrd="2" destOrd="0" presId="urn:microsoft.com/office/officeart/2005/8/layout/chevron2"/>
    <dgm:cxn modelId="{B70E1078-A62E-441B-86F2-CED0105BCC1D}" type="presParOf" srcId="{1AD8B9FA-9D3E-43D2-8D25-9FC55DB59C0E}" destId="{969FAF27-9EE2-4758-91E5-83CBE83929CD}" srcOrd="0" destOrd="0" presId="urn:microsoft.com/office/officeart/2005/8/layout/chevron2"/>
    <dgm:cxn modelId="{393D427A-5B94-4968-828C-7A79A2301C5C}" type="presParOf" srcId="{1AD8B9FA-9D3E-43D2-8D25-9FC55DB59C0E}" destId="{1C00078B-FDFE-44FB-90BE-CC5CA3EEDD41}" srcOrd="1" destOrd="0" presId="urn:microsoft.com/office/officeart/2005/8/layout/chevron2"/>
    <dgm:cxn modelId="{8785DD52-6096-4D83-9D53-912C15538622}" type="presParOf" srcId="{9A1CB3BA-F38F-4340-836C-EA5E7B63C7D2}" destId="{95A4B86A-E20B-41B6-B093-2ABC16F7B863}" srcOrd="3" destOrd="0" presId="urn:microsoft.com/office/officeart/2005/8/layout/chevron2"/>
    <dgm:cxn modelId="{03ACEB82-F8DA-43DB-80B6-59A954F491A6}" type="presParOf" srcId="{9A1CB3BA-F38F-4340-836C-EA5E7B63C7D2}" destId="{5127C23F-7790-494C-97E2-65C759A5CBA4}" srcOrd="4" destOrd="0" presId="urn:microsoft.com/office/officeart/2005/8/layout/chevron2"/>
    <dgm:cxn modelId="{2BEEB0D6-3940-4E4C-B0D8-42EB6F1715B6}" type="presParOf" srcId="{5127C23F-7790-494C-97E2-65C759A5CBA4}" destId="{5D57AE03-C1EC-4746-96ED-81CBC205CF07}" srcOrd="0" destOrd="0" presId="urn:microsoft.com/office/officeart/2005/8/layout/chevron2"/>
    <dgm:cxn modelId="{53B030FF-A7F6-41D4-B43C-4F36BAA5F95B}" type="presParOf" srcId="{5127C23F-7790-494C-97E2-65C759A5CBA4}" destId="{37D6E5DE-D568-4720-B0E4-EAD5FB365AC0}" srcOrd="1" destOrd="0" presId="urn:microsoft.com/office/officeart/2005/8/layout/chevron2"/>
    <dgm:cxn modelId="{69B64894-C192-4954-A49E-2A2C0332CCE5}" type="presParOf" srcId="{9A1CB3BA-F38F-4340-836C-EA5E7B63C7D2}" destId="{A5B2986A-18B3-479A-AD7A-4ABFFF49F36B}" srcOrd="5" destOrd="0" presId="urn:microsoft.com/office/officeart/2005/8/layout/chevron2"/>
    <dgm:cxn modelId="{3438A0D1-7761-4454-BC3C-8E9E1F101016}" type="presParOf" srcId="{9A1CB3BA-F38F-4340-836C-EA5E7B63C7D2}" destId="{B0F451E9-ECF9-4C7A-885C-AF9E506B9D4A}" srcOrd="6" destOrd="0" presId="urn:microsoft.com/office/officeart/2005/8/layout/chevron2"/>
    <dgm:cxn modelId="{1F576DA8-9C50-4B64-8472-3FECFEAAEAC2}" type="presParOf" srcId="{B0F451E9-ECF9-4C7A-885C-AF9E506B9D4A}" destId="{7BC35A2F-9D6F-49C6-9934-241FECC6C453}" srcOrd="0" destOrd="0" presId="urn:microsoft.com/office/officeart/2005/8/layout/chevron2"/>
    <dgm:cxn modelId="{EF279C9E-BB55-4C54-A087-BD7FA7CC356E}" type="presParOf" srcId="{B0F451E9-ECF9-4C7A-885C-AF9E506B9D4A}" destId="{17EF85E2-2EC5-4886-AB5B-42A5744AA02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56B266-616C-4A37-9910-33F3D151139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2BB0851C-C479-4BDC-A589-EE98EA853F25}">
      <dgm:prSet/>
      <dgm:spPr/>
      <dgm:t>
        <a:bodyPr/>
        <a:lstStyle/>
        <a:p>
          <a:r>
            <a:rPr lang="en-US" b="0" i="0"/>
            <a:t>Understand Your Marketing Spend</a:t>
          </a:r>
          <a:endParaRPr lang="en-US"/>
        </a:p>
      </dgm:t>
    </dgm:pt>
    <dgm:pt modelId="{41FF0BB9-5CC6-426E-AF2E-6948B04D7C7E}" type="parTrans" cxnId="{8F8DED8A-71F6-4395-9734-E06217A2EB18}">
      <dgm:prSet/>
      <dgm:spPr/>
      <dgm:t>
        <a:bodyPr/>
        <a:lstStyle/>
        <a:p>
          <a:endParaRPr lang="en-US"/>
        </a:p>
      </dgm:t>
    </dgm:pt>
    <dgm:pt modelId="{870F8534-E55E-437D-9434-A2EC9003201A}" type="sibTrans" cxnId="{8F8DED8A-71F6-4395-9734-E06217A2EB18}">
      <dgm:prSet/>
      <dgm:spPr/>
      <dgm:t>
        <a:bodyPr/>
        <a:lstStyle/>
        <a:p>
          <a:endParaRPr lang="en-US"/>
        </a:p>
      </dgm:t>
    </dgm:pt>
    <dgm:pt modelId="{B079415B-74D8-4F9C-9161-3575DFB10EE4}">
      <dgm:prSet/>
      <dgm:spPr/>
      <dgm:t>
        <a:bodyPr/>
        <a:lstStyle/>
        <a:p>
          <a:r>
            <a:rPr lang="en-US"/>
            <a:t>Know your numbers</a:t>
          </a:r>
        </a:p>
      </dgm:t>
    </dgm:pt>
    <dgm:pt modelId="{92E4A3E6-E801-4DEC-AB6A-473472181D33}" type="parTrans" cxnId="{3AFD1861-D892-465B-8450-550ECE6FA327}">
      <dgm:prSet/>
      <dgm:spPr/>
      <dgm:t>
        <a:bodyPr/>
        <a:lstStyle/>
        <a:p>
          <a:endParaRPr lang="en-US"/>
        </a:p>
      </dgm:t>
    </dgm:pt>
    <dgm:pt modelId="{272952B3-44AF-4C16-B293-49E0E9B27BDD}" type="sibTrans" cxnId="{3AFD1861-D892-465B-8450-550ECE6FA327}">
      <dgm:prSet/>
      <dgm:spPr/>
      <dgm:t>
        <a:bodyPr/>
        <a:lstStyle/>
        <a:p>
          <a:endParaRPr lang="en-US"/>
        </a:p>
      </dgm:t>
    </dgm:pt>
    <dgm:pt modelId="{9C15D9CB-4E7F-4517-ACBC-347B67328FAA}">
      <dgm:prSet/>
      <dgm:spPr/>
      <dgm:t>
        <a:bodyPr/>
        <a:lstStyle/>
        <a:p>
          <a:r>
            <a:rPr lang="en-US"/>
            <a:t>Costs</a:t>
          </a:r>
        </a:p>
      </dgm:t>
    </dgm:pt>
    <dgm:pt modelId="{76AAAD01-A3B9-4F31-B826-46496D0826D6}" type="parTrans" cxnId="{7EEB5C22-4504-4154-AAAD-87E9BE5D8E52}">
      <dgm:prSet/>
      <dgm:spPr/>
      <dgm:t>
        <a:bodyPr/>
        <a:lstStyle/>
        <a:p>
          <a:endParaRPr lang="en-US"/>
        </a:p>
      </dgm:t>
    </dgm:pt>
    <dgm:pt modelId="{EBBDA553-3318-403C-80B9-2067B52E7536}" type="sibTrans" cxnId="{7EEB5C22-4504-4154-AAAD-87E9BE5D8E52}">
      <dgm:prSet/>
      <dgm:spPr/>
      <dgm:t>
        <a:bodyPr/>
        <a:lstStyle/>
        <a:p>
          <a:endParaRPr lang="en-US"/>
        </a:p>
      </dgm:t>
    </dgm:pt>
    <dgm:pt modelId="{FAA4A986-862B-4E6D-A775-642C9ECD8988}">
      <dgm:prSet/>
      <dgm:spPr/>
      <dgm:t>
        <a:bodyPr/>
        <a:lstStyle/>
        <a:p>
          <a:r>
            <a:rPr lang="en-US"/>
            <a:t>Margins </a:t>
          </a:r>
        </a:p>
      </dgm:t>
    </dgm:pt>
    <dgm:pt modelId="{B472BAB9-1C35-4E8A-A9E4-D97A58696986}" type="parTrans" cxnId="{064C2EB9-69F6-40EB-AD8A-E77BEE7B3B69}">
      <dgm:prSet/>
      <dgm:spPr/>
      <dgm:t>
        <a:bodyPr/>
        <a:lstStyle/>
        <a:p>
          <a:endParaRPr lang="en-US"/>
        </a:p>
      </dgm:t>
    </dgm:pt>
    <dgm:pt modelId="{4C6D0B8B-3C95-47F6-83BD-A877ADF989C1}" type="sibTrans" cxnId="{064C2EB9-69F6-40EB-AD8A-E77BEE7B3B69}">
      <dgm:prSet/>
      <dgm:spPr/>
      <dgm:t>
        <a:bodyPr/>
        <a:lstStyle/>
        <a:p>
          <a:endParaRPr lang="en-US"/>
        </a:p>
      </dgm:t>
    </dgm:pt>
    <dgm:pt modelId="{7AD43F1A-347F-41CE-88CF-1F627324D852}" type="pres">
      <dgm:prSet presAssocID="{4456B266-616C-4A37-9910-33F3D151139A}" presName="diagram" presStyleCnt="0">
        <dgm:presLayoutVars>
          <dgm:dir/>
          <dgm:resizeHandles val="exact"/>
        </dgm:presLayoutVars>
      </dgm:prSet>
      <dgm:spPr/>
    </dgm:pt>
    <dgm:pt modelId="{C23C4591-6305-47A2-8B2B-ED26B1D97EA2}" type="pres">
      <dgm:prSet presAssocID="{2BB0851C-C479-4BDC-A589-EE98EA853F25}" presName="arrow" presStyleLbl="node1" presStyleIdx="0" presStyleCnt="2">
        <dgm:presLayoutVars>
          <dgm:bulletEnabled val="1"/>
        </dgm:presLayoutVars>
      </dgm:prSet>
      <dgm:spPr/>
    </dgm:pt>
    <dgm:pt modelId="{5D296FA7-EA09-40FB-B5D1-8581985844B9}" type="pres">
      <dgm:prSet presAssocID="{B079415B-74D8-4F9C-9161-3575DFB10EE4}" presName="arrow" presStyleLbl="node1" presStyleIdx="1" presStyleCnt="2">
        <dgm:presLayoutVars>
          <dgm:bulletEnabled val="1"/>
        </dgm:presLayoutVars>
      </dgm:prSet>
      <dgm:spPr/>
    </dgm:pt>
  </dgm:ptLst>
  <dgm:cxnLst>
    <dgm:cxn modelId="{7EEB5C22-4504-4154-AAAD-87E9BE5D8E52}" srcId="{B079415B-74D8-4F9C-9161-3575DFB10EE4}" destId="{9C15D9CB-4E7F-4517-ACBC-347B67328FAA}" srcOrd="0" destOrd="0" parTransId="{76AAAD01-A3B9-4F31-B826-46496D0826D6}" sibTransId="{EBBDA553-3318-403C-80B9-2067B52E7536}"/>
    <dgm:cxn modelId="{3AFD1861-D892-465B-8450-550ECE6FA327}" srcId="{4456B266-616C-4A37-9910-33F3D151139A}" destId="{B079415B-74D8-4F9C-9161-3575DFB10EE4}" srcOrd="1" destOrd="0" parTransId="{92E4A3E6-E801-4DEC-AB6A-473472181D33}" sibTransId="{272952B3-44AF-4C16-B293-49E0E9B27BDD}"/>
    <dgm:cxn modelId="{B116B950-E9C5-45F4-B155-F9BDBF7A2AF5}" type="presOf" srcId="{9C15D9CB-4E7F-4517-ACBC-347B67328FAA}" destId="{5D296FA7-EA09-40FB-B5D1-8581985844B9}" srcOrd="0" destOrd="1" presId="urn:microsoft.com/office/officeart/2005/8/layout/arrow5"/>
    <dgm:cxn modelId="{1DCD6555-9C51-4237-B557-5B4AF815949C}" type="presOf" srcId="{FAA4A986-862B-4E6D-A775-642C9ECD8988}" destId="{5D296FA7-EA09-40FB-B5D1-8581985844B9}" srcOrd="0" destOrd="2" presId="urn:microsoft.com/office/officeart/2005/8/layout/arrow5"/>
    <dgm:cxn modelId="{8F8DED8A-71F6-4395-9734-E06217A2EB18}" srcId="{4456B266-616C-4A37-9910-33F3D151139A}" destId="{2BB0851C-C479-4BDC-A589-EE98EA853F25}" srcOrd="0" destOrd="0" parTransId="{41FF0BB9-5CC6-426E-AF2E-6948B04D7C7E}" sibTransId="{870F8534-E55E-437D-9434-A2EC9003201A}"/>
    <dgm:cxn modelId="{2DCDAB8F-BD9B-491E-A1E1-0FFBAEA9F836}" type="presOf" srcId="{4456B266-616C-4A37-9910-33F3D151139A}" destId="{7AD43F1A-347F-41CE-88CF-1F627324D852}" srcOrd="0" destOrd="0" presId="urn:microsoft.com/office/officeart/2005/8/layout/arrow5"/>
    <dgm:cxn modelId="{5F5D3CA6-85EA-4C4D-AD67-3E2B62BF028A}" type="presOf" srcId="{2BB0851C-C479-4BDC-A589-EE98EA853F25}" destId="{C23C4591-6305-47A2-8B2B-ED26B1D97EA2}" srcOrd="0" destOrd="0" presId="urn:microsoft.com/office/officeart/2005/8/layout/arrow5"/>
    <dgm:cxn modelId="{064C2EB9-69F6-40EB-AD8A-E77BEE7B3B69}" srcId="{B079415B-74D8-4F9C-9161-3575DFB10EE4}" destId="{FAA4A986-862B-4E6D-A775-642C9ECD8988}" srcOrd="1" destOrd="0" parTransId="{B472BAB9-1C35-4E8A-A9E4-D97A58696986}" sibTransId="{4C6D0B8B-3C95-47F6-83BD-A877ADF989C1}"/>
    <dgm:cxn modelId="{35A342F6-C7A4-4418-B970-9DD5BA588805}" type="presOf" srcId="{B079415B-74D8-4F9C-9161-3575DFB10EE4}" destId="{5D296FA7-EA09-40FB-B5D1-8581985844B9}" srcOrd="0" destOrd="0" presId="urn:microsoft.com/office/officeart/2005/8/layout/arrow5"/>
    <dgm:cxn modelId="{0C3D9E6B-54EA-4028-8FA0-008864069DB2}" type="presParOf" srcId="{7AD43F1A-347F-41CE-88CF-1F627324D852}" destId="{C23C4591-6305-47A2-8B2B-ED26B1D97EA2}" srcOrd="0" destOrd="0" presId="urn:microsoft.com/office/officeart/2005/8/layout/arrow5"/>
    <dgm:cxn modelId="{E50209CA-2E9B-4D1B-8358-2B54A1E378A2}" type="presParOf" srcId="{7AD43F1A-347F-41CE-88CF-1F627324D852}" destId="{5D296FA7-EA09-40FB-B5D1-8581985844B9}"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56B041-1E20-4950-B922-9EA73B12E88C}"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C8D0DAD1-8C56-47AF-AE0C-D32FE05B2055}">
      <dgm:prSet/>
      <dgm:spPr/>
      <dgm:t>
        <a:bodyPr/>
        <a:lstStyle/>
        <a:p>
          <a:r>
            <a:rPr lang="en-US" dirty="0"/>
            <a:t>Data</a:t>
          </a:r>
        </a:p>
      </dgm:t>
    </dgm:pt>
    <dgm:pt modelId="{5EA55B7F-9235-4903-867F-5E1534395916}" type="parTrans" cxnId="{FF354FFB-D6C8-4298-A2CF-CDFEBB828D51}">
      <dgm:prSet/>
      <dgm:spPr/>
      <dgm:t>
        <a:bodyPr/>
        <a:lstStyle/>
        <a:p>
          <a:endParaRPr lang="en-US"/>
        </a:p>
      </dgm:t>
    </dgm:pt>
    <dgm:pt modelId="{7D293143-78A8-4EFD-9848-C7469BB7A41D}" type="sibTrans" cxnId="{FF354FFB-D6C8-4298-A2CF-CDFEBB828D51}">
      <dgm:prSet/>
      <dgm:spPr/>
      <dgm:t>
        <a:bodyPr/>
        <a:lstStyle/>
        <a:p>
          <a:endParaRPr lang="en-US"/>
        </a:p>
      </dgm:t>
    </dgm:pt>
    <dgm:pt modelId="{370BAA41-FF52-499A-AAD3-01AC66795A82}">
      <dgm:prSet/>
      <dgm:spPr/>
      <dgm:t>
        <a:bodyPr/>
        <a:lstStyle/>
        <a:p>
          <a:r>
            <a:rPr lang="en-US"/>
            <a:t>Use Data To Make Decisions</a:t>
          </a:r>
        </a:p>
      </dgm:t>
    </dgm:pt>
    <dgm:pt modelId="{8AB35169-5A86-496A-946C-044F94DBC9A5}" type="parTrans" cxnId="{63B91C07-C6BC-434F-B23D-9865B704CE4D}">
      <dgm:prSet/>
      <dgm:spPr/>
      <dgm:t>
        <a:bodyPr/>
        <a:lstStyle/>
        <a:p>
          <a:endParaRPr lang="en-US"/>
        </a:p>
      </dgm:t>
    </dgm:pt>
    <dgm:pt modelId="{8050C802-C3F4-4A0F-AC6D-BB2C89E228BE}" type="sibTrans" cxnId="{63B91C07-C6BC-434F-B23D-9865B704CE4D}">
      <dgm:prSet/>
      <dgm:spPr/>
      <dgm:t>
        <a:bodyPr/>
        <a:lstStyle/>
        <a:p>
          <a:endParaRPr lang="en-US"/>
        </a:p>
      </dgm:t>
    </dgm:pt>
    <dgm:pt modelId="{4F1D840A-8BD0-4ABE-A680-01435544A135}">
      <dgm:prSet/>
      <dgm:spPr/>
      <dgm:t>
        <a:bodyPr/>
        <a:lstStyle/>
        <a:p>
          <a:r>
            <a:rPr lang="en-US"/>
            <a:t>Resist the urge to shoot from the hip</a:t>
          </a:r>
        </a:p>
      </dgm:t>
    </dgm:pt>
    <dgm:pt modelId="{E08A16F5-DE38-4029-BA7A-78279A5804D7}" type="parTrans" cxnId="{4C87F55F-237B-4711-B4AC-BFC62364853E}">
      <dgm:prSet/>
      <dgm:spPr/>
      <dgm:t>
        <a:bodyPr/>
        <a:lstStyle/>
        <a:p>
          <a:endParaRPr lang="en-US"/>
        </a:p>
      </dgm:t>
    </dgm:pt>
    <dgm:pt modelId="{EBEBEAA0-F37B-484F-88D2-9036077499CF}" type="sibTrans" cxnId="{4C87F55F-237B-4711-B4AC-BFC62364853E}">
      <dgm:prSet/>
      <dgm:spPr/>
      <dgm:t>
        <a:bodyPr/>
        <a:lstStyle/>
        <a:p>
          <a:endParaRPr lang="en-US"/>
        </a:p>
      </dgm:t>
    </dgm:pt>
    <dgm:pt modelId="{E9C779B0-975D-4184-8D53-DB8DB05D0276}">
      <dgm:prSet/>
      <dgm:spPr/>
      <dgm:t>
        <a:bodyPr/>
        <a:lstStyle/>
        <a:p>
          <a:r>
            <a:rPr lang="en-US" dirty="0"/>
            <a:t>Operations</a:t>
          </a:r>
        </a:p>
      </dgm:t>
    </dgm:pt>
    <dgm:pt modelId="{00B12E6C-235F-4B92-B80D-0704D6D70EED}" type="parTrans" cxnId="{240F6A33-8247-4E16-A9F0-FEE0D14EC9B7}">
      <dgm:prSet/>
      <dgm:spPr/>
      <dgm:t>
        <a:bodyPr/>
        <a:lstStyle/>
        <a:p>
          <a:endParaRPr lang="en-US"/>
        </a:p>
      </dgm:t>
    </dgm:pt>
    <dgm:pt modelId="{F9C6C834-9BD4-46F3-80B3-17AB5D343E2F}" type="sibTrans" cxnId="{240F6A33-8247-4E16-A9F0-FEE0D14EC9B7}">
      <dgm:prSet/>
      <dgm:spPr/>
      <dgm:t>
        <a:bodyPr/>
        <a:lstStyle/>
        <a:p>
          <a:endParaRPr lang="en-US"/>
        </a:p>
      </dgm:t>
    </dgm:pt>
    <dgm:pt modelId="{53B1A204-A8FA-4CBB-A9A8-064EFFA436EE}">
      <dgm:prSet/>
      <dgm:spPr/>
      <dgm:t>
        <a:bodyPr/>
        <a:lstStyle/>
        <a:p>
          <a:r>
            <a:rPr lang="en-US"/>
            <a:t>Improve Your Marketing Operations</a:t>
          </a:r>
        </a:p>
      </dgm:t>
    </dgm:pt>
    <dgm:pt modelId="{1E441CA9-1C19-4525-BA06-251952D17A88}" type="parTrans" cxnId="{333FB93E-932A-4C5B-BE27-8C7D6CDBBF98}">
      <dgm:prSet/>
      <dgm:spPr/>
      <dgm:t>
        <a:bodyPr/>
        <a:lstStyle/>
        <a:p>
          <a:endParaRPr lang="en-US"/>
        </a:p>
      </dgm:t>
    </dgm:pt>
    <dgm:pt modelId="{BDCA512F-3FEF-476F-85BA-49A1B8895482}" type="sibTrans" cxnId="{333FB93E-932A-4C5B-BE27-8C7D6CDBBF98}">
      <dgm:prSet/>
      <dgm:spPr/>
      <dgm:t>
        <a:bodyPr/>
        <a:lstStyle/>
        <a:p>
          <a:endParaRPr lang="en-US"/>
        </a:p>
      </dgm:t>
    </dgm:pt>
    <dgm:pt modelId="{92D28A35-FB3E-4461-83A9-3D99FBAAE86A}">
      <dgm:prSet/>
      <dgm:spPr/>
      <dgm:t>
        <a:bodyPr/>
        <a:lstStyle/>
        <a:p>
          <a:r>
            <a:rPr lang="en-US"/>
            <a:t>Identify what you may need to focus on, improve upon</a:t>
          </a:r>
        </a:p>
      </dgm:t>
    </dgm:pt>
    <dgm:pt modelId="{A592A0A7-7E99-4828-8DAF-393A356A168B}" type="parTrans" cxnId="{282EAE0D-5419-4E8D-B796-FCBE9B9A7B34}">
      <dgm:prSet/>
      <dgm:spPr/>
      <dgm:t>
        <a:bodyPr/>
        <a:lstStyle/>
        <a:p>
          <a:endParaRPr lang="en-US"/>
        </a:p>
      </dgm:t>
    </dgm:pt>
    <dgm:pt modelId="{C70FFA5C-1E93-45C9-950C-AB00FA12AC69}" type="sibTrans" cxnId="{282EAE0D-5419-4E8D-B796-FCBE9B9A7B34}">
      <dgm:prSet/>
      <dgm:spPr/>
      <dgm:t>
        <a:bodyPr/>
        <a:lstStyle/>
        <a:p>
          <a:endParaRPr lang="en-US"/>
        </a:p>
      </dgm:t>
    </dgm:pt>
    <dgm:pt modelId="{32CB97CB-D473-4602-81D6-4C85D8DD78E0}">
      <dgm:prSet/>
      <dgm:spPr/>
      <dgm:t>
        <a:bodyPr/>
        <a:lstStyle/>
        <a:p>
          <a:r>
            <a:rPr lang="en-US" dirty="0"/>
            <a:t>Templates</a:t>
          </a:r>
        </a:p>
      </dgm:t>
    </dgm:pt>
    <dgm:pt modelId="{CF66735E-966C-4FFD-A54A-0CBFF442390C}" type="parTrans" cxnId="{3F5125E4-1898-44B4-A70F-84137564D401}">
      <dgm:prSet/>
      <dgm:spPr/>
      <dgm:t>
        <a:bodyPr/>
        <a:lstStyle/>
        <a:p>
          <a:endParaRPr lang="en-US"/>
        </a:p>
      </dgm:t>
    </dgm:pt>
    <dgm:pt modelId="{64F8BD99-E60D-4892-A445-D659EA7B98FC}" type="sibTrans" cxnId="{3F5125E4-1898-44B4-A70F-84137564D401}">
      <dgm:prSet/>
      <dgm:spPr/>
      <dgm:t>
        <a:bodyPr/>
        <a:lstStyle/>
        <a:p>
          <a:endParaRPr lang="en-US"/>
        </a:p>
      </dgm:t>
    </dgm:pt>
    <dgm:pt modelId="{A87CD9C3-6458-44DF-B6B5-65D945120D3A}">
      <dgm:prSet/>
      <dgm:spPr/>
      <dgm:t>
        <a:bodyPr/>
        <a:lstStyle/>
        <a:p>
          <a:r>
            <a:rPr lang="en-US"/>
            <a:t>Use Templates As Much As Possible</a:t>
          </a:r>
        </a:p>
      </dgm:t>
    </dgm:pt>
    <dgm:pt modelId="{5F44C229-0A7A-4429-B7F9-2FF582A3B4B5}" type="parTrans" cxnId="{47695A9D-BA00-4900-A50F-72B6BD1799D7}">
      <dgm:prSet/>
      <dgm:spPr/>
      <dgm:t>
        <a:bodyPr/>
        <a:lstStyle/>
        <a:p>
          <a:endParaRPr lang="en-US"/>
        </a:p>
      </dgm:t>
    </dgm:pt>
    <dgm:pt modelId="{0073A3FA-DA4B-4D9E-810B-AE9938DB0B1E}" type="sibTrans" cxnId="{47695A9D-BA00-4900-A50F-72B6BD1799D7}">
      <dgm:prSet/>
      <dgm:spPr/>
      <dgm:t>
        <a:bodyPr/>
        <a:lstStyle/>
        <a:p>
          <a:endParaRPr lang="en-US"/>
        </a:p>
      </dgm:t>
    </dgm:pt>
    <dgm:pt modelId="{0666F3DC-DCA4-4429-BA90-35050919BB9F}">
      <dgm:prSet/>
      <dgm:spPr/>
      <dgm:t>
        <a:bodyPr/>
        <a:lstStyle/>
        <a:p>
          <a:r>
            <a:rPr lang="en-US"/>
            <a:t>Easy to use, easy to understand across an organization</a:t>
          </a:r>
        </a:p>
      </dgm:t>
    </dgm:pt>
    <dgm:pt modelId="{3523E888-3E1E-41CF-AACB-B63614391722}" type="parTrans" cxnId="{52B2993B-E0CD-463A-8FF0-ECF5455A1DCF}">
      <dgm:prSet/>
      <dgm:spPr/>
      <dgm:t>
        <a:bodyPr/>
        <a:lstStyle/>
        <a:p>
          <a:endParaRPr lang="en-US"/>
        </a:p>
      </dgm:t>
    </dgm:pt>
    <dgm:pt modelId="{F049AB95-C6E8-468C-BA7B-F3F08E4E24D4}" type="sibTrans" cxnId="{52B2993B-E0CD-463A-8FF0-ECF5455A1DCF}">
      <dgm:prSet/>
      <dgm:spPr/>
      <dgm:t>
        <a:bodyPr/>
        <a:lstStyle/>
        <a:p>
          <a:endParaRPr lang="en-US"/>
        </a:p>
      </dgm:t>
    </dgm:pt>
    <dgm:pt modelId="{7049BC96-3E42-4399-BB96-2850CE38857B}">
      <dgm:prSet/>
      <dgm:spPr/>
      <dgm:t>
        <a:bodyPr/>
        <a:lstStyle/>
        <a:p>
          <a:r>
            <a:rPr lang="en-US"/>
            <a:t>Repurpose</a:t>
          </a:r>
        </a:p>
      </dgm:t>
    </dgm:pt>
    <dgm:pt modelId="{A368604C-C6BD-4FDB-AFD0-C38219F75335}" type="parTrans" cxnId="{3B58B402-BA48-463D-B9A7-BE30A7BF612A}">
      <dgm:prSet/>
      <dgm:spPr/>
      <dgm:t>
        <a:bodyPr/>
        <a:lstStyle/>
        <a:p>
          <a:endParaRPr lang="en-US"/>
        </a:p>
      </dgm:t>
    </dgm:pt>
    <dgm:pt modelId="{83BED526-13E8-4523-BCE2-376FE9B77117}" type="sibTrans" cxnId="{3B58B402-BA48-463D-B9A7-BE30A7BF612A}">
      <dgm:prSet/>
      <dgm:spPr/>
      <dgm:t>
        <a:bodyPr/>
        <a:lstStyle/>
        <a:p>
          <a:endParaRPr lang="en-US"/>
        </a:p>
      </dgm:t>
    </dgm:pt>
    <dgm:pt modelId="{4B02DEF9-94B1-4BF3-A13E-53172E106406}">
      <dgm:prSet/>
      <dgm:spPr/>
      <dgm:t>
        <a:bodyPr/>
        <a:lstStyle/>
        <a:p>
          <a:r>
            <a:rPr lang="en-US"/>
            <a:t>Repurpose Existing Content</a:t>
          </a:r>
        </a:p>
      </dgm:t>
    </dgm:pt>
    <dgm:pt modelId="{4E7D5B72-920D-4B0F-8079-7215DFF4D3E2}" type="parTrans" cxnId="{F86957AC-C98D-4811-A8D4-D928E2B40C6E}">
      <dgm:prSet/>
      <dgm:spPr/>
      <dgm:t>
        <a:bodyPr/>
        <a:lstStyle/>
        <a:p>
          <a:endParaRPr lang="en-US"/>
        </a:p>
      </dgm:t>
    </dgm:pt>
    <dgm:pt modelId="{01425AE6-84C4-4225-8C7A-74B31ED118B2}" type="sibTrans" cxnId="{F86957AC-C98D-4811-A8D4-D928E2B40C6E}">
      <dgm:prSet/>
      <dgm:spPr/>
      <dgm:t>
        <a:bodyPr/>
        <a:lstStyle/>
        <a:p>
          <a:endParaRPr lang="en-US"/>
        </a:p>
      </dgm:t>
    </dgm:pt>
    <dgm:pt modelId="{A813F258-F953-4261-A5CF-7548D9336BD7}">
      <dgm:prSet/>
      <dgm:spPr/>
      <dgm:t>
        <a:bodyPr/>
        <a:lstStyle/>
        <a:p>
          <a:r>
            <a:rPr lang="en-US"/>
            <a:t>Make is more powerful in its reach across all methods</a:t>
          </a:r>
        </a:p>
      </dgm:t>
    </dgm:pt>
    <dgm:pt modelId="{98BD7E06-C87B-4048-A496-2EF0A25DA7AE}" type="parTrans" cxnId="{45A7EBC9-C1D9-435E-864E-DF84433502F4}">
      <dgm:prSet/>
      <dgm:spPr/>
      <dgm:t>
        <a:bodyPr/>
        <a:lstStyle/>
        <a:p>
          <a:endParaRPr lang="en-US"/>
        </a:p>
      </dgm:t>
    </dgm:pt>
    <dgm:pt modelId="{53C6D76C-A14D-4FE7-B1ED-D494F6D47778}" type="sibTrans" cxnId="{45A7EBC9-C1D9-435E-864E-DF84433502F4}">
      <dgm:prSet/>
      <dgm:spPr/>
      <dgm:t>
        <a:bodyPr/>
        <a:lstStyle/>
        <a:p>
          <a:endParaRPr lang="en-US"/>
        </a:p>
      </dgm:t>
    </dgm:pt>
    <dgm:pt modelId="{D31ED949-9A1C-4382-B46E-1FDF616F4351}">
      <dgm:prSet/>
      <dgm:spPr/>
      <dgm:t>
        <a:bodyPr/>
        <a:lstStyle/>
        <a:p>
          <a:r>
            <a:rPr lang="en-US"/>
            <a:t>Don’t constantly reinvent, that can cause confusion and dilution</a:t>
          </a:r>
        </a:p>
      </dgm:t>
    </dgm:pt>
    <dgm:pt modelId="{7AC45BEA-8B42-45D3-9916-6F66C4A9177A}" type="parTrans" cxnId="{ECF36EF5-9422-4127-BA87-C018453CC082}">
      <dgm:prSet/>
      <dgm:spPr/>
      <dgm:t>
        <a:bodyPr/>
        <a:lstStyle/>
        <a:p>
          <a:endParaRPr lang="en-US"/>
        </a:p>
      </dgm:t>
    </dgm:pt>
    <dgm:pt modelId="{CEC446AF-BAA5-423C-A856-BCC69EF00998}" type="sibTrans" cxnId="{ECF36EF5-9422-4127-BA87-C018453CC082}">
      <dgm:prSet/>
      <dgm:spPr/>
      <dgm:t>
        <a:bodyPr/>
        <a:lstStyle/>
        <a:p>
          <a:endParaRPr lang="en-US"/>
        </a:p>
      </dgm:t>
    </dgm:pt>
    <dgm:pt modelId="{98DAA401-E2E1-42AC-B04C-81F09AFECCE8}">
      <dgm:prSet/>
      <dgm:spPr/>
      <dgm:t>
        <a:bodyPr/>
        <a:lstStyle/>
        <a:p>
          <a:r>
            <a:rPr lang="en-US"/>
            <a:t>Keep the message going-if it is the right one it can go for years</a:t>
          </a:r>
        </a:p>
      </dgm:t>
    </dgm:pt>
    <dgm:pt modelId="{F6C52129-9F7F-475F-BEF7-80AA29A94333}" type="parTrans" cxnId="{C591C392-BB4A-43A6-B940-F66753188E01}">
      <dgm:prSet/>
      <dgm:spPr/>
      <dgm:t>
        <a:bodyPr/>
        <a:lstStyle/>
        <a:p>
          <a:endParaRPr lang="en-US"/>
        </a:p>
      </dgm:t>
    </dgm:pt>
    <dgm:pt modelId="{8B79057B-0173-4FB9-8F58-5C4CB3009200}" type="sibTrans" cxnId="{C591C392-BB4A-43A6-B940-F66753188E01}">
      <dgm:prSet/>
      <dgm:spPr/>
      <dgm:t>
        <a:bodyPr/>
        <a:lstStyle/>
        <a:p>
          <a:endParaRPr lang="en-US"/>
        </a:p>
      </dgm:t>
    </dgm:pt>
    <dgm:pt modelId="{0C06BC97-576E-4EE1-BD3D-DDB9B381F428}">
      <dgm:prSet/>
      <dgm:spPr/>
      <dgm:t>
        <a:bodyPr/>
        <a:lstStyle/>
        <a:p>
          <a:r>
            <a:rPr lang="en-US" dirty="0"/>
            <a:t>Project </a:t>
          </a:r>
          <a:r>
            <a:rPr lang="en-US" dirty="0" err="1"/>
            <a:t>Mgmt</a:t>
          </a:r>
          <a:endParaRPr lang="en-US" dirty="0"/>
        </a:p>
      </dgm:t>
    </dgm:pt>
    <dgm:pt modelId="{FBBEAEBA-B2D6-4AC7-8A7B-F19DA095E98F}" type="parTrans" cxnId="{DC016193-96E9-4631-90C4-C7A72F12454B}">
      <dgm:prSet/>
      <dgm:spPr/>
      <dgm:t>
        <a:bodyPr/>
        <a:lstStyle/>
        <a:p>
          <a:endParaRPr lang="en-US"/>
        </a:p>
      </dgm:t>
    </dgm:pt>
    <dgm:pt modelId="{B696A4E9-D8EB-4793-BA5E-56ED60DC7BB9}" type="sibTrans" cxnId="{DC016193-96E9-4631-90C4-C7A72F12454B}">
      <dgm:prSet/>
      <dgm:spPr/>
      <dgm:t>
        <a:bodyPr/>
        <a:lstStyle/>
        <a:p>
          <a:endParaRPr lang="en-US"/>
        </a:p>
      </dgm:t>
    </dgm:pt>
    <dgm:pt modelId="{EE114167-0105-4DA0-8D93-132F1FCF4C10}">
      <dgm:prSet/>
      <dgm:spPr/>
      <dgm:t>
        <a:bodyPr/>
        <a:lstStyle/>
        <a:p>
          <a:r>
            <a:rPr lang="en-US"/>
            <a:t>Improve Project Management</a:t>
          </a:r>
        </a:p>
      </dgm:t>
    </dgm:pt>
    <dgm:pt modelId="{5BC6ADDE-633B-474B-AEBB-C3C9BA9CC45E}" type="parTrans" cxnId="{23D015FE-2F5D-4DC1-87BD-EBD2430F9C57}">
      <dgm:prSet/>
      <dgm:spPr/>
      <dgm:t>
        <a:bodyPr/>
        <a:lstStyle/>
        <a:p>
          <a:endParaRPr lang="en-US"/>
        </a:p>
      </dgm:t>
    </dgm:pt>
    <dgm:pt modelId="{933AC020-1524-43E5-8BD1-F5ED0BCAF99E}" type="sibTrans" cxnId="{23D015FE-2F5D-4DC1-87BD-EBD2430F9C57}">
      <dgm:prSet/>
      <dgm:spPr/>
      <dgm:t>
        <a:bodyPr/>
        <a:lstStyle/>
        <a:p>
          <a:endParaRPr lang="en-US"/>
        </a:p>
      </dgm:t>
    </dgm:pt>
    <dgm:pt modelId="{DB44BA95-671A-4112-A13E-4D4D8C5E3BF5}">
      <dgm:prSet/>
      <dgm:spPr/>
      <dgm:t>
        <a:bodyPr/>
        <a:lstStyle/>
        <a:p>
          <a:r>
            <a:rPr lang="en-US"/>
            <a:t>Get your processes in place, implement – effective &amp; efficient</a:t>
          </a:r>
        </a:p>
      </dgm:t>
    </dgm:pt>
    <dgm:pt modelId="{F54533A1-96EE-44B6-9B58-D705843705C9}" type="parTrans" cxnId="{797FEDCD-3334-4A2B-B595-5CE2A7FDBB87}">
      <dgm:prSet/>
      <dgm:spPr/>
      <dgm:t>
        <a:bodyPr/>
        <a:lstStyle/>
        <a:p>
          <a:endParaRPr lang="en-US"/>
        </a:p>
      </dgm:t>
    </dgm:pt>
    <dgm:pt modelId="{9A25A826-F059-4DFC-BAE9-F23EC5AC7A00}" type="sibTrans" cxnId="{797FEDCD-3334-4A2B-B595-5CE2A7FDBB87}">
      <dgm:prSet/>
      <dgm:spPr/>
      <dgm:t>
        <a:bodyPr/>
        <a:lstStyle/>
        <a:p>
          <a:endParaRPr lang="en-US"/>
        </a:p>
      </dgm:t>
    </dgm:pt>
    <dgm:pt modelId="{2E68D081-2E40-4330-B428-6D35866017C8}" type="pres">
      <dgm:prSet presAssocID="{0B56B041-1E20-4950-B922-9EA73B12E88C}" presName="Name0" presStyleCnt="0">
        <dgm:presLayoutVars>
          <dgm:dir/>
          <dgm:animLvl val="lvl"/>
          <dgm:resizeHandles val="exact"/>
        </dgm:presLayoutVars>
      </dgm:prSet>
      <dgm:spPr/>
    </dgm:pt>
    <dgm:pt modelId="{59783DD1-087C-4E2D-8074-A7389A5EE273}" type="pres">
      <dgm:prSet presAssocID="{C8D0DAD1-8C56-47AF-AE0C-D32FE05B2055}" presName="composite" presStyleCnt="0"/>
      <dgm:spPr/>
    </dgm:pt>
    <dgm:pt modelId="{4EC37FC8-66D7-477B-B63E-4BBFD50B11DD}" type="pres">
      <dgm:prSet presAssocID="{C8D0DAD1-8C56-47AF-AE0C-D32FE05B2055}" presName="parTx" presStyleLbl="alignNode1" presStyleIdx="0" presStyleCnt="5">
        <dgm:presLayoutVars>
          <dgm:chMax val="0"/>
          <dgm:chPref val="0"/>
        </dgm:presLayoutVars>
      </dgm:prSet>
      <dgm:spPr/>
    </dgm:pt>
    <dgm:pt modelId="{110D95BD-8117-4EDF-A3CE-8BA2DA0E674C}" type="pres">
      <dgm:prSet presAssocID="{C8D0DAD1-8C56-47AF-AE0C-D32FE05B2055}" presName="desTx" presStyleLbl="alignAccFollowNode1" presStyleIdx="0" presStyleCnt="5">
        <dgm:presLayoutVars/>
      </dgm:prSet>
      <dgm:spPr/>
    </dgm:pt>
    <dgm:pt modelId="{0D4C17C6-3D0D-4321-B934-32AE42160AE4}" type="pres">
      <dgm:prSet presAssocID="{7D293143-78A8-4EFD-9848-C7469BB7A41D}" presName="space" presStyleCnt="0"/>
      <dgm:spPr/>
    </dgm:pt>
    <dgm:pt modelId="{12F754E0-6289-4DBC-893D-250A7CBCB805}" type="pres">
      <dgm:prSet presAssocID="{E9C779B0-975D-4184-8D53-DB8DB05D0276}" presName="composite" presStyleCnt="0"/>
      <dgm:spPr/>
    </dgm:pt>
    <dgm:pt modelId="{DA91D0F3-C85E-4CB3-BC7A-5796BADD9E35}" type="pres">
      <dgm:prSet presAssocID="{E9C779B0-975D-4184-8D53-DB8DB05D0276}" presName="parTx" presStyleLbl="alignNode1" presStyleIdx="1" presStyleCnt="5">
        <dgm:presLayoutVars>
          <dgm:chMax val="0"/>
          <dgm:chPref val="0"/>
        </dgm:presLayoutVars>
      </dgm:prSet>
      <dgm:spPr/>
    </dgm:pt>
    <dgm:pt modelId="{1FBBD2AF-E064-42ED-9FFD-1555763B51AF}" type="pres">
      <dgm:prSet presAssocID="{E9C779B0-975D-4184-8D53-DB8DB05D0276}" presName="desTx" presStyleLbl="alignAccFollowNode1" presStyleIdx="1" presStyleCnt="5">
        <dgm:presLayoutVars/>
      </dgm:prSet>
      <dgm:spPr/>
    </dgm:pt>
    <dgm:pt modelId="{5E8413E8-3B83-48CA-BC97-979A3CAC62E6}" type="pres">
      <dgm:prSet presAssocID="{F9C6C834-9BD4-46F3-80B3-17AB5D343E2F}" presName="space" presStyleCnt="0"/>
      <dgm:spPr/>
    </dgm:pt>
    <dgm:pt modelId="{E9D232B2-875F-4394-90A4-14B3B13AFC2D}" type="pres">
      <dgm:prSet presAssocID="{32CB97CB-D473-4602-81D6-4C85D8DD78E0}" presName="composite" presStyleCnt="0"/>
      <dgm:spPr/>
    </dgm:pt>
    <dgm:pt modelId="{336BBC47-1400-4C47-A570-C44BB4994F8C}" type="pres">
      <dgm:prSet presAssocID="{32CB97CB-D473-4602-81D6-4C85D8DD78E0}" presName="parTx" presStyleLbl="alignNode1" presStyleIdx="2" presStyleCnt="5">
        <dgm:presLayoutVars>
          <dgm:chMax val="0"/>
          <dgm:chPref val="0"/>
        </dgm:presLayoutVars>
      </dgm:prSet>
      <dgm:spPr/>
    </dgm:pt>
    <dgm:pt modelId="{6C4BA6CE-A04B-4992-BEFF-658FE1F58CB1}" type="pres">
      <dgm:prSet presAssocID="{32CB97CB-D473-4602-81D6-4C85D8DD78E0}" presName="desTx" presStyleLbl="alignAccFollowNode1" presStyleIdx="2" presStyleCnt="5">
        <dgm:presLayoutVars/>
      </dgm:prSet>
      <dgm:spPr/>
    </dgm:pt>
    <dgm:pt modelId="{9F50476E-FD0C-4559-BDD1-104A5766485F}" type="pres">
      <dgm:prSet presAssocID="{64F8BD99-E60D-4892-A445-D659EA7B98FC}" presName="space" presStyleCnt="0"/>
      <dgm:spPr/>
    </dgm:pt>
    <dgm:pt modelId="{44BC7C6F-988A-434E-B40C-E27E9C887B85}" type="pres">
      <dgm:prSet presAssocID="{7049BC96-3E42-4399-BB96-2850CE38857B}" presName="composite" presStyleCnt="0"/>
      <dgm:spPr/>
    </dgm:pt>
    <dgm:pt modelId="{4DB12BFD-B303-44C1-B9EC-06AA8491670C}" type="pres">
      <dgm:prSet presAssocID="{7049BC96-3E42-4399-BB96-2850CE38857B}" presName="parTx" presStyleLbl="alignNode1" presStyleIdx="3" presStyleCnt="5">
        <dgm:presLayoutVars>
          <dgm:chMax val="0"/>
          <dgm:chPref val="0"/>
        </dgm:presLayoutVars>
      </dgm:prSet>
      <dgm:spPr/>
    </dgm:pt>
    <dgm:pt modelId="{6188E992-1DD6-443D-8174-22DA7CDB7313}" type="pres">
      <dgm:prSet presAssocID="{7049BC96-3E42-4399-BB96-2850CE38857B}" presName="desTx" presStyleLbl="alignAccFollowNode1" presStyleIdx="3" presStyleCnt="5">
        <dgm:presLayoutVars/>
      </dgm:prSet>
      <dgm:spPr/>
    </dgm:pt>
    <dgm:pt modelId="{220B79E3-56A9-4720-99C6-35983BFB5C4A}" type="pres">
      <dgm:prSet presAssocID="{83BED526-13E8-4523-BCE2-376FE9B77117}" presName="space" presStyleCnt="0"/>
      <dgm:spPr/>
    </dgm:pt>
    <dgm:pt modelId="{F218A2A8-E0C8-4EF5-A8C4-29A25144DDE2}" type="pres">
      <dgm:prSet presAssocID="{0C06BC97-576E-4EE1-BD3D-DDB9B381F428}" presName="composite" presStyleCnt="0"/>
      <dgm:spPr/>
    </dgm:pt>
    <dgm:pt modelId="{5C824BB8-7319-4678-8635-CD945FC00106}" type="pres">
      <dgm:prSet presAssocID="{0C06BC97-576E-4EE1-BD3D-DDB9B381F428}" presName="parTx" presStyleLbl="alignNode1" presStyleIdx="4" presStyleCnt="5">
        <dgm:presLayoutVars>
          <dgm:chMax val="0"/>
          <dgm:chPref val="0"/>
        </dgm:presLayoutVars>
      </dgm:prSet>
      <dgm:spPr/>
    </dgm:pt>
    <dgm:pt modelId="{6577733E-E4E9-4E96-9703-5B16B09C4557}" type="pres">
      <dgm:prSet presAssocID="{0C06BC97-576E-4EE1-BD3D-DDB9B381F428}" presName="desTx" presStyleLbl="alignAccFollowNode1" presStyleIdx="4" presStyleCnt="5">
        <dgm:presLayoutVars/>
      </dgm:prSet>
      <dgm:spPr/>
    </dgm:pt>
  </dgm:ptLst>
  <dgm:cxnLst>
    <dgm:cxn modelId="{3B58B402-BA48-463D-B9A7-BE30A7BF612A}" srcId="{0B56B041-1E20-4950-B922-9EA73B12E88C}" destId="{7049BC96-3E42-4399-BB96-2850CE38857B}" srcOrd="3" destOrd="0" parTransId="{A368604C-C6BD-4FDB-AFD0-C38219F75335}" sibTransId="{83BED526-13E8-4523-BCE2-376FE9B77117}"/>
    <dgm:cxn modelId="{63B91C07-C6BC-434F-B23D-9865B704CE4D}" srcId="{C8D0DAD1-8C56-47AF-AE0C-D32FE05B2055}" destId="{370BAA41-FF52-499A-AAD3-01AC66795A82}" srcOrd="0" destOrd="0" parTransId="{8AB35169-5A86-496A-946C-044F94DBC9A5}" sibTransId="{8050C802-C3F4-4A0F-AC6D-BB2C89E228BE}"/>
    <dgm:cxn modelId="{282EAE0D-5419-4E8D-B796-FCBE9B9A7B34}" srcId="{53B1A204-A8FA-4CBB-A9A8-064EFFA436EE}" destId="{92D28A35-FB3E-4461-83A9-3D99FBAAE86A}" srcOrd="0" destOrd="0" parTransId="{A592A0A7-7E99-4828-8DAF-393A356A168B}" sibTransId="{C70FFA5C-1E93-45C9-950C-AB00FA12AC69}"/>
    <dgm:cxn modelId="{F7F7852B-8FFB-4025-B5E1-A96D567FE160}" type="presOf" srcId="{0B56B041-1E20-4950-B922-9EA73B12E88C}" destId="{2E68D081-2E40-4330-B428-6D35866017C8}" srcOrd="0" destOrd="0" presId="urn:microsoft.com/office/officeart/2016/7/layout/HorizontalActionList"/>
    <dgm:cxn modelId="{240F6A33-8247-4E16-A9F0-FEE0D14EC9B7}" srcId="{0B56B041-1E20-4950-B922-9EA73B12E88C}" destId="{E9C779B0-975D-4184-8D53-DB8DB05D0276}" srcOrd="1" destOrd="0" parTransId="{00B12E6C-235F-4B92-B80D-0704D6D70EED}" sibTransId="{F9C6C834-9BD4-46F3-80B3-17AB5D343E2F}"/>
    <dgm:cxn modelId="{79A6113B-8711-4A8B-BF2C-1E3273A6CC8C}" type="presOf" srcId="{0C06BC97-576E-4EE1-BD3D-DDB9B381F428}" destId="{5C824BB8-7319-4678-8635-CD945FC00106}" srcOrd="0" destOrd="0" presId="urn:microsoft.com/office/officeart/2016/7/layout/HorizontalActionList"/>
    <dgm:cxn modelId="{52B2993B-E0CD-463A-8FF0-ECF5455A1DCF}" srcId="{A87CD9C3-6458-44DF-B6B5-65D945120D3A}" destId="{0666F3DC-DCA4-4429-BA90-35050919BB9F}" srcOrd="0" destOrd="0" parTransId="{3523E888-3E1E-41CF-AACB-B63614391722}" sibTransId="{F049AB95-C6E8-468C-BA7B-F3F08E4E24D4}"/>
    <dgm:cxn modelId="{333FB93E-932A-4C5B-BE27-8C7D6CDBBF98}" srcId="{E9C779B0-975D-4184-8D53-DB8DB05D0276}" destId="{53B1A204-A8FA-4CBB-A9A8-064EFFA436EE}" srcOrd="0" destOrd="0" parTransId="{1E441CA9-1C19-4525-BA06-251952D17A88}" sibTransId="{BDCA512F-3FEF-476F-85BA-49A1B8895482}"/>
    <dgm:cxn modelId="{4C87F55F-237B-4711-B4AC-BFC62364853E}" srcId="{370BAA41-FF52-499A-AAD3-01AC66795A82}" destId="{4F1D840A-8BD0-4ABE-A680-01435544A135}" srcOrd="0" destOrd="0" parTransId="{E08A16F5-DE38-4029-BA7A-78279A5804D7}" sibTransId="{EBEBEAA0-F37B-484F-88D2-9036077499CF}"/>
    <dgm:cxn modelId="{9BDA5F61-A1EE-4859-BEFB-0F84D41EC1B0}" type="presOf" srcId="{D31ED949-9A1C-4382-B46E-1FDF616F4351}" destId="{6188E992-1DD6-443D-8174-22DA7CDB7313}" srcOrd="0" destOrd="2" presId="urn:microsoft.com/office/officeart/2016/7/layout/HorizontalActionList"/>
    <dgm:cxn modelId="{27DB0843-250A-4CB0-9353-2AD3B65012C3}" type="presOf" srcId="{4B02DEF9-94B1-4BF3-A13E-53172E106406}" destId="{6188E992-1DD6-443D-8174-22DA7CDB7313}" srcOrd="0" destOrd="0" presId="urn:microsoft.com/office/officeart/2016/7/layout/HorizontalActionList"/>
    <dgm:cxn modelId="{C3616565-7B01-4C7E-BF31-7D2F9A4255A6}" type="presOf" srcId="{E9C779B0-975D-4184-8D53-DB8DB05D0276}" destId="{DA91D0F3-C85E-4CB3-BC7A-5796BADD9E35}" srcOrd="0" destOrd="0" presId="urn:microsoft.com/office/officeart/2016/7/layout/HorizontalActionList"/>
    <dgm:cxn modelId="{C8FFE170-3DA0-4DDD-A925-942171DA08B7}" type="presOf" srcId="{4F1D840A-8BD0-4ABE-A680-01435544A135}" destId="{110D95BD-8117-4EDF-A3CE-8BA2DA0E674C}" srcOrd="0" destOrd="1" presId="urn:microsoft.com/office/officeart/2016/7/layout/HorizontalActionList"/>
    <dgm:cxn modelId="{0C3E3572-9E23-4DAD-A9AD-6C16C01B3D41}" type="presOf" srcId="{A813F258-F953-4261-A5CF-7548D9336BD7}" destId="{6188E992-1DD6-443D-8174-22DA7CDB7313}" srcOrd="0" destOrd="1" presId="urn:microsoft.com/office/officeart/2016/7/layout/HorizontalActionList"/>
    <dgm:cxn modelId="{59282473-75DC-4E31-9660-64C2368D2CC6}" type="presOf" srcId="{92D28A35-FB3E-4461-83A9-3D99FBAAE86A}" destId="{1FBBD2AF-E064-42ED-9FFD-1555763B51AF}" srcOrd="0" destOrd="1" presId="urn:microsoft.com/office/officeart/2016/7/layout/HorizontalActionList"/>
    <dgm:cxn modelId="{99652074-7FC7-4B11-A512-F5F4EB9DCD11}" type="presOf" srcId="{98DAA401-E2E1-42AC-B04C-81F09AFECCE8}" destId="{6188E992-1DD6-443D-8174-22DA7CDB7313}" srcOrd="0" destOrd="3" presId="urn:microsoft.com/office/officeart/2016/7/layout/HorizontalActionList"/>
    <dgm:cxn modelId="{648B0F8A-6D57-436C-85D2-9DE99FD53E3E}" type="presOf" srcId="{7049BC96-3E42-4399-BB96-2850CE38857B}" destId="{4DB12BFD-B303-44C1-B9EC-06AA8491670C}" srcOrd="0" destOrd="0" presId="urn:microsoft.com/office/officeart/2016/7/layout/HorizontalActionList"/>
    <dgm:cxn modelId="{1C62D38D-80E0-4449-9F5D-DFD3828CD888}" type="presOf" srcId="{A87CD9C3-6458-44DF-B6B5-65D945120D3A}" destId="{6C4BA6CE-A04B-4992-BEFF-658FE1F58CB1}" srcOrd="0" destOrd="0" presId="urn:microsoft.com/office/officeart/2016/7/layout/HorizontalActionList"/>
    <dgm:cxn modelId="{C591C392-BB4A-43A6-B940-F66753188E01}" srcId="{4B02DEF9-94B1-4BF3-A13E-53172E106406}" destId="{98DAA401-E2E1-42AC-B04C-81F09AFECCE8}" srcOrd="2" destOrd="0" parTransId="{F6C52129-9F7F-475F-BEF7-80AA29A94333}" sibTransId="{8B79057B-0173-4FB9-8F58-5C4CB3009200}"/>
    <dgm:cxn modelId="{51B4D892-32BE-47A6-B53D-3A077BD70C3E}" type="presOf" srcId="{53B1A204-A8FA-4CBB-A9A8-064EFFA436EE}" destId="{1FBBD2AF-E064-42ED-9FFD-1555763B51AF}" srcOrd="0" destOrd="0" presId="urn:microsoft.com/office/officeart/2016/7/layout/HorizontalActionList"/>
    <dgm:cxn modelId="{DC016193-96E9-4631-90C4-C7A72F12454B}" srcId="{0B56B041-1E20-4950-B922-9EA73B12E88C}" destId="{0C06BC97-576E-4EE1-BD3D-DDB9B381F428}" srcOrd="4" destOrd="0" parTransId="{FBBEAEBA-B2D6-4AC7-8A7B-F19DA095E98F}" sibTransId="{B696A4E9-D8EB-4793-BA5E-56ED60DC7BB9}"/>
    <dgm:cxn modelId="{47695A9D-BA00-4900-A50F-72B6BD1799D7}" srcId="{32CB97CB-D473-4602-81D6-4C85D8DD78E0}" destId="{A87CD9C3-6458-44DF-B6B5-65D945120D3A}" srcOrd="0" destOrd="0" parTransId="{5F44C229-0A7A-4429-B7F9-2FF582A3B4B5}" sibTransId="{0073A3FA-DA4B-4D9E-810B-AE9938DB0B1E}"/>
    <dgm:cxn modelId="{F86957AC-C98D-4811-A8D4-D928E2B40C6E}" srcId="{7049BC96-3E42-4399-BB96-2850CE38857B}" destId="{4B02DEF9-94B1-4BF3-A13E-53172E106406}" srcOrd="0" destOrd="0" parTransId="{4E7D5B72-920D-4B0F-8079-7215DFF4D3E2}" sibTransId="{01425AE6-84C4-4225-8C7A-74B31ED118B2}"/>
    <dgm:cxn modelId="{78BAF8B1-D7AD-467D-9DF0-14FD883FE123}" type="presOf" srcId="{C8D0DAD1-8C56-47AF-AE0C-D32FE05B2055}" destId="{4EC37FC8-66D7-477B-B63E-4BBFD50B11DD}" srcOrd="0" destOrd="0" presId="urn:microsoft.com/office/officeart/2016/7/layout/HorizontalActionList"/>
    <dgm:cxn modelId="{E45C05B4-BC1A-4795-8F38-5F33305113B6}" type="presOf" srcId="{32CB97CB-D473-4602-81D6-4C85D8DD78E0}" destId="{336BBC47-1400-4C47-A570-C44BB4994F8C}" srcOrd="0" destOrd="0" presId="urn:microsoft.com/office/officeart/2016/7/layout/HorizontalActionList"/>
    <dgm:cxn modelId="{B93417C2-CD68-4111-ABA6-058D0FB923A5}" type="presOf" srcId="{DB44BA95-671A-4112-A13E-4D4D8C5E3BF5}" destId="{6577733E-E4E9-4E96-9703-5B16B09C4557}" srcOrd="0" destOrd="1" presId="urn:microsoft.com/office/officeart/2016/7/layout/HorizontalActionList"/>
    <dgm:cxn modelId="{45A7EBC9-C1D9-435E-864E-DF84433502F4}" srcId="{4B02DEF9-94B1-4BF3-A13E-53172E106406}" destId="{A813F258-F953-4261-A5CF-7548D9336BD7}" srcOrd="0" destOrd="0" parTransId="{98BD7E06-C87B-4048-A496-2EF0A25DA7AE}" sibTransId="{53C6D76C-A14D-4FE7-B1ED-D494F6D47778}"/>
    <dgm:cxn modelId="{797FEDCD-3334-4A2B-B595-5CE2A7FDBB87}" srcId="{EE114167-0105-4DA0-8D93-132F1FCF4C10}" destId="{DB44BA95-671A-4112-A13E-4D4D8C5E3BF5}" srcOrd="0" destOrd="0" parTransId="{F54533A1-96EE-44B6-9B58-D705843705C9}" sibTransId="{9A25A826-F059-4DFC-BAE9-F23EC5AC7A00}"/>
    <dgm:cxn modelId="{3F5125E4-1898-44B4-A70F-84137564D401}" srcId="{0B56B041-1E20-4950-B922-9EA73B12E88C}" destId="{32CB97CB-D473-4602-81D6-4C85D8DD78E0}" srcOrd="2" destOrd="0" parTransId="{CF66735E-966C-4FFD-A54A-0CBFF442390C}" sibTransId="{64F8BD99-E60D-4892-A445-D659EA7B98FC}"/>
    <dgm:cxn modelId="{CD8EE8E5-86C6-4D79-A9B6-B8EBA383BAA3}" type="presOf" srcId="{370BAA41-FF52-499A-AAD3-01AC66795A82}" destId="{110D95BD-8117-4EDF-A3CE-8BA2DA0E674C}" srcOrd="0" destOrd="0" presId="urn:microsoft.com/office/officeart/2016/7/layout/HorizontalActionList"/>
    <dgm:cxn modelId="{ECF36EF5-9422-4127-BA87-C018453CC082}" srcId="{4B02DEF9-94B1-4BF3-A13E-53172E106406}" destId="{D31ED949-9A1C-4382-B46E-1FDF616F4351}" srcOrd="1" destOrd="0" parTransId="{7AC45BEA-8B42-45D3-9916-6F66C4A9177A}" sibTransId="{CEC446AF-BAA5-423C-A856-BCC69EF00998}"/>
    <dgm:cxn modelId="{471D8CF9-E70A-4BF8-B4F9-B85612307F9B}" type="presOf" srcId="{0666F3DC-DCA4-4429-BA90-35050919BB9F}" destId="{6C4BA6CE-A04B-4992-BEFF-658FE1F58CB1}" srcOrd="0" destOrd="1" presId="urn:microsoft.com/office/officeart/2016/7/layout/HorizontalActionList"/>
    <dgm:cxn modelId="{FF354FFB-D6C8-4298-A2CF-CDFEBB828D51}" srcId="{0B56B041-1E20-4950-B922-9EA73B12E88C}" destId="{C8D0DAD1-8C56-47AF-AE0C-D32FE05B2055}" srcOrd="0" destOrd="0" parTransId="{5EA55B7F-9235-4903-867F-5E1534395916}" sibTransId="{7D293143-78A8-4EFD-9848-C7469BB7A41D}"/>
    <dgm:cxn modelId="{9F6994FD-A699-4DAD-9B36-3D0054A5ABC0}" type="presOf" srcId="{EE114167-0105-4DA0-8D93-132F1FCF4C10}" destId="{6577733E-E4E9-4E96-9703-5B16B09C4557}" srcOrd="0" destOrd="0" presId="urn:microsoft.com/office/officeart/2016/7/layout/HorizontalActionList"/>
    <dgm:cxn modelId="{23D015FE-2F5D-4DC1-87BD-EBD2430F9C57}" srcId="{0C06BC97-576E-4EE1-BD3D-DDB9B381F428}" destId="{EE114167-0105-4DA0-8D93-132F1FCF4C10}" srcOrd="0" destOrd="0" parTransId="{5BC6ADDE-633B-474B-AEBB-C3C9BA9CC45E}" sibTransId="{933AC020-1524-43E5-8BD1-F5ED0BCAF99E}"/>
    <dgm:cxn modelId="{B7710F97-FDB7-4D2B-93C1-B9FB08BC1814}" type="presParOf" srcId="{2E68D081-2E40-4330-B428-6D35866017C8}" destId="{59783DD1-087C-4E2D-8074-A7389A5EE273}" srcOrd="0" destOrd="0" presId="urn:microsoft.com/office/officeart/2016/7/layout/HorizontalActionList"/>
    <dgm:cxn modelId="{15653191-64D2-4575-A20F-F47DFCDC7BB2}" type="presParOf" srcId="{59783DD1-087C-4E2D-8074-A7389A5EE273}" destId="{4EC37FC8-66D7-477B-B63E-4BBFD50B11DD}" srcOrd="0" destOrd="0" presId="urn:microsoft.com/office/officeart/2016/7/layout/HorizontalActionList"/>
    <dgm:cxn modelId="{D82E5A7E-3784-4B99-88A4-7250FD93F19B}" type="presParOf" srcId="{59783DD1-087C-4E2D-8074-A7389A5EE273}" destId="{110D95BD-8117-4EDF-A3CE-8BA2DA0E674C}" srcOrd="1" destOrd="0" presId="urn:microsoft.com/office/officeart/2016/7/layout/HorizontalActionList"/>
    <dgm:cxn modelId="{0077D59A-CE5A-4010-9471-753BDA2CD49A}" type="presParOf" srcId="{2E68D081-2E40-4330-B428-6D35866017C8}" destId="{0D4C17C6-3D0D-4321-B934-32AE42160AE4}" srcOrd="1" destOrd="0" presId="urn:microsoft.com/office/officeart/2016/7/layout/HorizontalActionList"/>
    <dgm:cxn modelId="{F14C7CF0-0416-4E6B-860F-A43FA4E0F1EE}" type="presParOf" srcId="{2E68D081-2E40-4330-B428-6D35866017C8}" destId="{12F754E0-6289-4DBC-893D-250A7CBCB805}" srcOrd="2" destOrd="0" presId="urn:microsoft.com/office/officeart/2016/7/layout/HorizontalActionList"/>
    <dgm:cxn modelId="{EEE67443-EA21-4E66-BB29-C766A4BA69D3}" type="presParOf" srcId="{12F754E0-6289-4DBC-893D-250A7CBCB805}" destId="{DA91D0F3-C85E-4CB3-BC7A-5796BADD9E35}" srcOrd="0" destOrd="0" presId="urn:microsoft.com/office/officeart/2016/7/layout/HorizontalActionList"/>
    <dgm:cxn modelId="{A61616E8-AEC5-40F3-AD27-D5AB4FFC5068}" type="presParOf" srcId="{12F754E0-6289-4DBC-893D-250A7CBCB805}" destId="{1FBBD2AF-E064-42ED-9FFD-1555763B51AF}" srcOrd="1" destOrd="0" presId="urn:microsoft.com/office/officeart/2016/7/layout/HorizontalActionList"/>
    <dgm:cxn modelId="{8AD0286D-D66A-4B19-A87E-ECDB1B71A84F}" type="presParOf" srcId="{2E68D081-2E40-4330-B428-6D35866017C8}" destId="{5E8413E8-3B83-48CA-BC97-979A3CAC62E6}" srcOrd="3" destOrd="0" presId="urn:microsoft.com/office/officeart/2016/7/layout/HorizontalActionList"/>
    <dgm:cxn modelId="{6F67591B-9CDD-496B-BBE6-6786309781CD}" type="presParOf" srcId="{2E68D081-2E40-4330-B428-6D35866017C8}" destId="{E9D232B2-875F-4394-90A4-14B3B13AFC2D}" srcOrd="4" destOrd="0" presId="urn:microsoft.com/office/officeart/2016/7/layout/HorizontalActionList"/>
    <dgm:cxn modelId="{46B6A505-6E8B-4082-8541-227A315081CD}" type="presParOf" srcId="{E9D232B2-875F-4394-90A4-14B3B13AFC2D}" destId="{336BBC47-1400-4C47-A570-C44BB4994F8C}" srcOrd="0" destOrd="0" presId="urn:microsoft.com/office/officeart/2016/7/layout/HorizontalActionList"/>
    <dgm:cxn modelId="{DC8AC0E1-412F-44CA-81A0-0D19A170652C}" type="presParOf" srcId="{E9D232B2-875F-4394-90A4-14B3B13AFC2D}" destId="{6C4BA6CE-A04B-4992-BEFF-658FE1F58CB1}" srcOrd="1" destOrd="0" presId="urn:microsoft.com/office/officeart/2016/7/layout/HorizontalActionList"/>
    <dgm:cxn modelId="{0AB857CE-98BC-4B7F-B2FE-EF69971B57C9}" type="presParOf" srcId="{2E68D081-2E40-4330-B428-6D35866017C8}" destId="{9F50476E-FD0C-4559-BDD1-104A5766485F}" srcOrd="5" destOrd="0" presId="urn:microsoft.com/office/officeart/2016/7/layout/HorizontalActionList"/>
    <dgm:cxn modelId="{F677B6EE-8FD3-423C-B28F-DB5A51F1A494}" type="presParOf" srcId="{2E68D081-2E40-4330-B428-6D35866017C8}" destId="{44BC7C6F-988A-434E-B40C-E27E9C887B85}" srcOrd="6" destOrd="0" presId="urn:microsoft.com/office/officeart/2016/7/layout/HorizontalActionList"/>
    <dgm:cxn modelId="{1E654422-AD95-456A-AC10-53D7DB02D91F}" type="presParOf" srcId="{44BC7C6F-988A-434E-B40C-E27E9C887B85}" destId="{4DB12BFD-B303-44C1-B9EC-06AA8491670C}" srcOrd="0" destOrd="0" presId="urn:microsoft.com/office/officeart/2016/7/layout/HorizontalActionList"/>
    <dgm:cxn modelId="{4B8723F2-5173-4F96-871C-FB12791CA20B}" type="presParOf" srcId="{44BC7C6F-988A-434E-B40C-E27E9C887B85}" destId="{6188E992-1DD6-443D-8174-22DA7CDB7313}" srcOrd="1" destOrd="0" presId="urn:microsoft.com/office/officeart/2016/7/layout/HorizontalActionList"/>
    <dgm:cxn modelId="{3774D167-3760-4F5E-8FA9-F0FF4FE93806}" type="presParOf" srcId="{2E68D081-2E40-4330-B428-6D35866017C8}" destId="{220B79E3-56A9-4720-99C6-35983BFB5C4A}" srcOrd="7" destOrd="0" presId="urn:microsoft.com/office/officeart/2016/7/layout/HorizontalActionList"/>
    <dgm:cxn modelId="{F0F74BE0-0495-42B6-AA27-7F3E2F7EE185}" type="presParOf" srcId="{2E68D081-2E40-4330-B428-6D35866017C8}" destId="{F218A2A8-E0C8-4EF5-A8C4-29A25144DDE2}" srcOrd="8" destOrd="0" presId="urn:microsoft.com/office/officeart/2016/7/layout/HorizontalActionList"/>
    <dgm:cxn modelId="{46E03ADC-4264-4DF7-8B12-3C1A138EA363}" type="presParOf" srcId="{F218A2A8-E0C8-4EF5-A8C4-29A25144DDE2}" destId="{5C824BB8-7319-4678-8635-CD945FC00106}" srcOrd="0" destOrd="0" presId="urn:microsoft.com/office/officeart/2016/7/layout/HorizontalActionList"/>
    <dgm:cxn modelId="{0662F96E-1F95-47ED-A3DC-0FE88611E3C8}" type="presParOf" srcId="{F218A2A8-E0C8-4EF5-A8C4-29A25144DDE2}" destId="{6577733E-E4E9-4E96-9703-5B16B09C4557}"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C4F1ED-A02E-46DF-B872-3B9C938088BA}"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1F60B82C-6294-4E3C-AE49-63B7D06CBC58}">
      <dgm:prSet/>
      <dgm:spPr/>
      <dgm:t>
        <a:bodyPr/>
        <a:lstStyle/>
        <a:p>
          <a:r>
            <a:rPr lang="en-US" dirty="0"/>
            <a:t>Diversify</a:t>
          </a:r>
        </a:p>
      </dgm:t>
    </dgm:pt>
    <dgm:pt modelId="{CCA0A3DC-B32B-442B-966C-81CA6357D171}" type="parTrans" cxnId="{6FE2CCB0-44A1-4F65-B9DC-3FF1D4819D80}">
      <dgm:prSet/>
      <dgm:spPr/>
      <dgm:t>
        <a:bodyPr/>
        <a:lstStyle/>
        <a:p>
          <a:endParaRPr lang="en-US"/>
        </a:p>
      </dgm:t>
    </dgm:pt>
    <dgm:pt modelId="{1396A2B0-DC3E-4157-BA18-E03E3FD098DF}" type="sibTrans" cxnId="{6FE2CCB0-44A1-4F65-B9DC-3FF1D4819D80}">
      <dgm:prSet/>
      <dgm:spPr/>
      <dgm:t>
        <a:bodyPr/>
        <a:lstStyle/>
        <a:p>
          <a:endParaRPr lang="en-US"/>
        </a:p>
      </dgm:t>
    </dgm:pt>
    <dgm:pt modelId="{EDD4C94B-EA99-4317-9C3D-D2FB6FA5EBDB}">
      <dgm:prSet/>
      <dgm:spPr/>
      <dgm:t>
        <a:bodyPr/>
        <a:lstStyle/>
        <a:p>
          <a:r>
            <a:rPr lang="en-US" dirty="0"/>
            <a:t>-Diversify your advertising and sales channels to lower the cost of acquisition</a:t>
          </a:r>
        </a:p>
        <a:p>
          <a:r>
            <a:rPr lang="en-US" dirty="0"/>
            <a:t>-Mix it up</a:t>
          </a:r>
        </a:p>
      </dgm:t>
    </dgm:pt>
    <dgm:pt modelId="{DE26E7DD-28FA-4E97-9436-872BFB8FE107}" type="parTrans" cxnId="{D2EA8520-2F7A-4652-8170-9EB05AA02C43}">
      <dgm:prSet/>
      <dgm:spPr/>
      <dgm:t>
        <a:bodyPr/>
        <a:lstStyle/>
        <a:p>
          <a:endParaRPr lang="en-US"/>
        </a:p>
      </dgm:t>
    </dgm:pt>
    <dgm:pt modelId="{BE312825-95B4-453C-87AF-EBC7FD304E01}" type="sibTrans" cxnId="{D2EA8520-2F7A-4652-8170-9EB05AA02C43}">
      <dgm:prSet/>
      <dgm:spPr/>
      <dgm:t>
        <a:bodyPr/>
        <a:lstStyle/>
        <a:p>
          <a:endParaRPr lang="en-US"/>
        </a:p>
      </dgm:t>
    </dgm:pt>
    <dgm:pt modelId="{0503FA61-A3D5-41EE-BC17-51FA00187EF1}">
      <dgm:prSet/>
      <dgm:spPr/>
      <dgm:t>
        <a:bodyPr/>
        <a:lstStyle/>
        <a:p>
          <a:r>
            <a:rPr lang="en-US" dirty="0"/>
            <a:t>Niche Mktg</a:t>
          </a:r>
        </a:p>
      </dgm:t>
    </dgm:pt>
    <dgm:pt modelId="{F8117156-D894-438A-8004-FC68AF019505}" type="parTrans" cxnId="{1EBBDDAD-CCC3-422A-9A54-7FA1D2053CEB}">
      <dgm:prSet/>
      <dgm:spPr/>
      <dgm:t>
        <a:bodyPr/>
        <a:lstStyle/>
        <a:p>
          <a:endParaRPr lang="en-US"/>
        </a:p>
      </dgm:t>
    </dgm:pt>
    <dgm:pt modelId="{77097EC9-4523-43EC-B494-4880F3ED6B3F}" type="sibTrans" cxnId="{1EBBDDAD-CCC3-422A-9A54-7FA1D2053CEB}">
      <dgm:prSet/>
      <dgm:spPr/>
      <dgm:t>
        <a:bodyPr/>
        <a:lstStyle/>
        <a:p>
          <a:endParaRPr lang="en-US"/>
        </a:p>
      </dgm:t>
    </dgm:pt>
    <dgm:pt modelId="{4AE2CA68-DC2E-4DD3-8332-C52EBC7B8994}">
      <dgm:prSet/>
      <dgm:spPr/>
      <dgm:t>
        <a:bodyPr/>
        <a:lstStyle/>
        <a:p>
          <a:r>
            <a:rPr lang="en-US" dirty="0"/>
            <a:t>-Consider investing in niche channels with high engagement</a:t>
          </a:r>
        </a:p>
        <a:p>
          <a:r>
            <a:rPr lang="en-US" dirty="0"/>
            <a:t>-Targeted through insights</a:t>
          </a:r>
        </a:p>
      </dgm:t>
    </dgm:pt>
    <dgm:pt modelId="{A622BD02-7DA8-4E59-892A-71CC516E2AEE}" type="parTrans" cxnId="{FCB3CAD3-5191-4748-B775-7220F95E11F1}">
      <dgm:prSet/>
      <dgm:spPr/>
      <dgm:t>
        <a:bodyPr/>
        <a:lstStyle/>
        <a:p>
          <a:endParaRPr lang="en-US"/>
        </a:p>
      </dgm:t>
    </dgm:pt>
    <dgm:pt modelId="{593B1DCE-D26C-499D-89DA-8455DE511609}" type="sibTrans" cxnId="{FCB3CAD3-5191-4748-B775-7220F95E11F1}">
      <dgm:prSet/>
      <dgm:spPr/>
      <dgm:t>
        <a:bodyPr/>
        <a:lstStyle/>
        <a:p>
          <a:endParaRPr lang="en-US"/>
        </a:p>
      </dgm:t>
    </dgm:pt>
    <dgm:pt modelId="{27528221-5B2F-44B0-9AA6-BD7387D4167C}">
      <dgm:prSet/>
      <dgm:spPr/>
      <dgm:t>
        <a:bodyPr/>
        <a:lstStyle/>
        <a:p>
          <a:r>
            <a:rPr lang="en-US" dirty="0"/>
            <a:t>Values</a:t>
          </a:r>
        </a:p>
      </dgm:t>
    </dgm:pt>
    <dgm:pt modelId="{B3A4BA8A-FB96-47C6-9055-51EC53842B39}" type="parTrans" cxnId="{C332AE9C-C2A1-46D6-B98D-22C3A46838AF}">
      <dgm:prSet/>
      <dgm:spPr/>
      <dgm:t>
        <a:bodyPr/>
        <a:lstStyle/>
        <a:p>
          <a:endParaRPr lang="en-US"/>
        </a:p>
      </dgm:t>
    </dgm:pt>
    <dgm:pt modelId="{6133E914-5636-4102-9AEE-19B2298E7033}" type="sibTrans" cxnId="{C332AE9C-C2A1-46D6-B98D-22C3A46838AF}">
      <dgm:prSet/>
      <dgm:spPr/>
      <dgm:t>
        <a:bodyPr/>
        <a:lstStyle/>
        <a:p>
          <a:endParaRPr lang="en-US"/>
        </a:p>
      </dgm:t>
    </dgm:pt>
    <dgm:pt modelId="{86815149-9F12-40C8-B394-8A6DBEBF9EC8}">
      <dgm:prSet/>
      <dgm:spPr/>
      <dgm:t>
        <a:bodyPr/>
        <a:lstStyle/>
        <a:p>
          <a:r>
            <a:rPr lang="en-US" dirty="0"/>
            <a:t>-Show your customers you share the same values</a:t>
          </a:r>
        </a:p>
        <a:p>
          <a:r>
            <a:rPr lang="en-US" dirty="0"/>
            <a:t>-Resonate</a:t>
          </a:r>
        </a:p>
      </dgm:t>
    </dgm:pt>
    <dgm:pt modelId="{5F19FA2F-CBA4-49D7-8F82-9892B406AEFA}" type="parTrans" cxnId="{0BAC0887-9A05-4D85-B86F-087EE7822E41}">
      <dgm:prSet/>
      <dgm:spPr/>
      <dgm:t>
        <a:bodyPr/>
        <a:lstStyle/>
        <a:p>
          <a:endParaRPr lang="en-US"/>
        </a:p>
      </dgm:t>
    </dgm:pt>
    <dgm:pt modelId="{2BD1C4F6-B45B-42F8-95BC-12C8C21108FD}" type="sibTrans" cxnId="{0BAC0887-9A05-4D85-B86F-087EE7822E41}">
      <dgm:prSet/>
      <dgm:spPr/>
      <dgm:t>
        <a:bodyPr/>
        <a:lstStyle/>
        <a:p>
          <a:endParaRPr lang="en-US"/>
        </a:p>
      </dgm:t>
    </dgm:pt>
    <dgm:pt modelId="{4F0E880C-CE31-4492-ABFE-0338DD9C503F}">
      <dgm:prSet/>
      <dgm:spPr/>
      <dgm:t>
        <a:bodyPr/>
        <a:lstStyle/>
        <a:p>
          <a:r>
            <a:rPr lang="en-US" dirty="0"/>
            <a:t>POD’s</a:t>
          </a:r>
        </a:p>
      </dgm:t>
    </dgm:pt>
    <dgm:pt modelId="{89FD4BA1-676A-4542-A37D-056B143CEA5D}" type="parTrans" cxnId="{2A1FED93-1EE8-4AC2-978C-187806B99941}">
      <dgm:prSet/>
      <dgm:spPr/>
      <dgm:t>
        <a:bodyPr/>
        <a:lstStyle/>
        <a:p>
          <a:endParaRPr lang="en-US"/>
        </a:p>
      </dgm:t>
    </dgm:pt>
    <dgm:pt modelId="{52B9C02F-36F3-486A-867D-935DA1F29270}" type="sibTrans" cxnId="{2A1FED93-1EE8-4AC2-978C-187806B99941}">
      <dgm:prSet/>
      <dgm:spPr/>
      <dgm:t>
        <a:bodyPr/>
        <a:lstStyle/>
        <a:p>
          <a:endParaRPr lang="en-US"/>
        </a:p>
      </dgm:t>
    </dgm:pt>
    <dgm:pt modelId="{2FF2AC0D-9310-4822-952C-1551983FD311}">
      <dgm:prSet/>
      <dgm:spPr/>
      <dgm:t>
        <a:bodyPr/>
        <a:lstStyle/>
        <a:p>
          <a:r>
            <a:rPr lang="en-US" dirty="0"/>
            <a:t>-Highlight your unique differentiators and values at every customer touchpoint</a:t>
          </a:r>
        </a:p>
        <a:p>
          <a:r>
            <a:rPr lang="en-US" dirty="0"/>
            <a:t>-Points of Difference</a:t>
          </a:r>
        </a:p>
      </dgm:t>
    </dgm:pt>
    <dgm:pt modelId="{37EA989C-4F10-49D3-A8CE-F66A0512A2B0}" type="parTrans" cxnId="{43ED44C5-F4D2-4E20-B527-D6D3F4CE7053}">
      <dgm:prSet/>
      <dgm:spPr/>
      <dgm:t>
        <a:bodyPr/>
        <a:lstStyle/>
        <a:p>
          <a:endParaRPr lang="en-US"/>
        </a:p>
      </dgm:t>
    </dgm:pt>
    <dgm:pt modelId="{1B479489-16B9-4F88-8935-0D2A0C637F5C}" type="sibTrans" cxnId="{43ED44C5-F4D2-4E20-B527-D6D3F4CE7053}">
      <dgm:prSet/>
      <dgm:spPr/>
      <dgm:t>
        <a:bodyPr/>
        <a:lstStyle/>
        <a:p>
          <a:endParaRPr lang="en-US"/>
        </a:p>
      </dgm:t>
    </dgm:pt>
    <dgm:pt modelId="{2CE93A81-2B59-4D19-8A1F-1661F6EC3341}">
      <dgm:prSet/>
      <dgm:spPr/>
      <dgm:t>
        <a:bodyPr/>
        <a:lstStyle/>
        <a:p>
          <a:r>
            <a:rPr lang="en-US" dirty="0"/>
            <a:t>Positive</a:t>
          </a:r>
        </a:p>
      </dgm:t>
    </dgm:pt>
    <dgm:pt modelId="{048D0F09-9BE3-4CC5-9A95-CBA718901DD9}" type="parTrans" cxnId="{708D9DB0-D7A9-47CB-951A-EDE1F01B50AE}">
      <dgm:prSet/>
      <dgm:spPr/>
      <dgm:t>
        <a:bodyPr/>
        <a:lstStyle/>
        <a:p>
          <a:endParaRPr lang="en-US"/>
        </a:p>
      </dgm:t>
    </dgm:pt>
    <dgm:pt modelId="{0C456166-A32E-4F2F-AB79-996620664715}" type="sibTrans" cxnId="{708D9DB0-D7A9-47CB-951A-EDE1F01B50AE}">
      <dgm:prSet/>
      <dgm:spPr/>
      <dgm:t>
        <a:bodyPr/>
        <a:lstStyle/>
        <a:p>
          <a:endParaRPr lang="en-US"/>
        </a:p>
      </dgm:t>
    </dgm:pt>
    <dgm:pt modelId="{FB92B479-C8CD-41B1-A429-607DCFAADD18}">
      <dgm:prSet/>
      <dgm:spPr/>
      <dgm:t>
        <a:bodyPr/>
        <a:lstStyle/>
        <a:p>
          <a:r>
            <a:rPr lang="en-US" dirty="0"/>
            <a:t>-Create consistent positive customer experiences</a:t>
          </a:r>
        </a:p>
        <a:p>
          <a:r>
            <a:rPr lang="en-US" dirty="0"/>
            <a:t>-Tone</a:t>
          </a:r>
        </a:p>
      </dgm:t>
    </dgm:pt>
    <dgm:pt modelId="{54FA8466-B8E1-4589-8C97-2AA5D29BDDED}" type="parTrans" cxnId="{B789E2FD-6ED8-412C-9A5D-7112D9E8BD9F}">
      <dgm:prSet/>
      <dgm:spPr/>
      <dgm:t>
        <a:bodyPr/>
        <a:lstStyle/>
        <a:p>
          <a:endParaRPr lang="en-US"/>
        </a:p>
      </dgm:t>
    </dgm:pt>
    <dgm:pt modelId="{998B820B-B70F-4D47-A204-91B05B822897}" type="sibTrans" cxnId="{B789E2FD-6ED8-412C-9A5D-7112D9E8BD9F}">
      <dgm:prSet/>
      <dgm:spPr/>
      <dgm:t>
        <a:bodyPr/>
        <a:lstStyle/>
        <a:p>
          <a:endParaRPr lang="en-US"/>
        </a:p>
      </dgm:t>
    </dgm:pt>
    <dgm:pt modelId="{3DDBA464-6231-471A-80EF-E2F2A88B9E99}" type="pres">
      <dgm:prSet presAssocID="{0CC4F1ED-A02E-46DF-B872-3B9C938088BA}" presName="Name0" presStyleCnt="0">
        <dgm:presLayoutVars>
          <dgm:dir/>
          <dgm:animLvl val="lvl"/>
          <dgm:resizeHandles val="exact"/>
        </dgm:presLayoutVars>
      </dgm:prSet>
      <dgm:spPr/>
    </dgm:pt>
    <dgm:pt modelId="{517F58BC-6C59-4317-A9F5-57FEF84FFDA3}" type="pres">
      <dgm:prSet presAssocID="{1F60B82C-6294-4E3C-AE49-63B7D06CBC58}" presName="composite" presStyleCnt="0"/>
      <dgm:spPr/>
    </dgm:pt>
    <dgm:pt modelId="{6DEC382B-827E-4F8E-8810-99DD4C7C24A4}" type="pres">
      <dgm:prSet presAssocID="{1F60B82C-6294-4E3C-AE49-63B7D06CBC58}" presName="parTx" presStyleLbl="alignNode1" presStyleIdx="0" presStyleCnt="5" custLinFactNeighborX="-5013" custLinFactNeighborY="-2901">
        <dgm:presLayoutVars>
          <dgm:chMax val="0"/>
          <dgm:chPref val="0"/>
        </dgm:presLayoutVars>
      </dgm:prSet>
      <dgm:spPr/>
    </dgm:pt>
    <dgm:pt modelId="{F6EE9E04-A804-41D8-BE96-0C55B629F170}" type="pres">
      <dgm:prSet presAssocID="{1F60B82C-6294-4E3C-AE49-63B7D06CBC58}" presName="desTx" presStyleLbl="alignAccFollowNode1" presStyleIdx="0" presStyleCnt="5">
        <dgm:presLayoutVars/>
      </dgm:prSet>
      <dgm:spPr/>
    </dgm:pt>
    <dgm:pt modelId="{69371C2F-CBBC-4C4A-9A08-32212E625E1F}" type="pres">
      <dgm:prSet presAssocID="{1396A2B0-DC3E-4157-BA18-E03E3FD098DF}" presName="space" presStyleCnt="0"/>
      <dgm:spPr/>
    </dgm:pt>
    <dgm:pt modelId="{AE6F60BD-065B-4E7E-855A-BA786B435432}" type="pres">
      <dgm:prSet presAssocID="{0503FA61-A3D5-41EE-BC17-51FA00187EF1}" presName="composite" presStyleCnt="0"/>
      <dgm:spPr/>
    </dgm:pt>
    <dgm:pt modelId="{7131315E-53A5-4DB7-AA6D-6F0F91620F7A}" type="pres">
      <dgm:prSet presAssocID="{0503FA61-A3D5-41EE-BC17-51FA00187EF1}" presName="parTx" presStyleLbl="alignNode1" presStyleIdx="1" presStyleCnt="5">
        <dgm:presLayoutVars>
          <dgm:chMax val="0"/>
          <dgm:chPref val="0"/>
        </dgm:presLayoutVars>
      </dgm:prSet>
      <dgm:spPr/>
    </dgm:pt>
    <dgm:pt modelId="{66E1A3AF-8B88-48F6-A54F-841C49072271}" type="pres">
      <dgm:prSet presAssocID="{0503FA61-A3D5-41EE-BC17-51FA00187EF1}" presName="desTx" presStyleLbl="alignAccFollowNode1" presStyleIdx="1" presStyleCnt="5">
        <dgm:presLayoutVars/>
      </dgm:prSet>
      <dgm:spPr/>
    </dgm:pt>
    <dgm:pt modelId="{8FAB7209-A707-434D-A8E8-5EB742B86C80}" type="pres">
      <dgm:prSet presAssocID="{77097EC9-4523-43EC-B494-4880F3ED6B3F}" presName="space" presStyleCnt="0"/>
      <dgm:spPr/>
    </dgm:pt>
    <dgm:pt modelId="{17112367-542B-47E6-9D5E-1382A2F72DB3}" type="pres">
      <dgm:prSet presAssocID="{27528221-5B2F-44B0-9AA6-BD7387D4167C}" presName="composite" presStyleCnt="0"/>
      <dgm:spPr/>
    </dgm:pt>
    <dgm:pt modelId="{0FD97CEC-0F0A-4568-9DD5-4AF73C4FC630}" type="pres">
      <dgm:prSet presAssocID="{27528221-5B2F-44B0-9AA6-BD7387D4167C}" presName="parTx" presStyleLbl="alignNode1" presStyleIdx="2" presStyleCnt="5">
        <dgm:presLayoutVars>
          <dgm:chMax val="0"/>
          <dgm:chPref val="0"/>
        </dgm:presLayoutVars>
      </dgm:prSet>
      <dgm:spPr/>
    </dgm:pt>
    <dgm:pt modelId="{FCADF7D4-5CFF-48B9-B57E-47000226FA5F}" type="pres">
      <dgm:prSet presAssocID="{27528221-5B2F-44B0-9AA6-BD7387D4167C}" presName="desTx" presStyleLbl="alignAccFollowNode1" presStyleIdx="2" presStyleCnt="5">
        <dgm:presLayoutVars/>
      </dgm:prSet>
      <dgm:spPr/>
    </dgm:pt>
    <dgm:pt modelId="{BF6CB37F-8830-4C2C-A06A-02C113C6C304}" type="pres">
      <dgm:prSet presAssocID="{6133E914-5636-4102-9AEE-19B2298E7033}" presName="space" presStyleCnt="0"/>
      <dgm:spPr/>
    </dgm:pt>
    <dgm:pt modelId="{7B679CC4-A0C4-42F1-AC62-D3A7CB11758B}" type="pres">
      <dgm:prSet presAssocID="{4F0E880C-CE31-4492-ABFE-0338DD9C503F}" presName="composite" presStyleCnt="0"/>
      <dgm:spPr/>
    </dgm:pt>
    <dgm:pt modelId="{8C77E32B-C10D-49E7-B72C-7613E2FAD690}" type="pres">
      <dgm:prSet presAssocID="{4F0E880C-CE31-4492-ABFE-0338DD9C503F}" presName="parTx" presStyleLbl="alignNode1" presStyleIdx="3" presStyleCnt="5">
        <dgm:presLayoutVars>
          <dgm:chMax val="0"/>
          <dgm:chPref val="0"/>
        </dgm:presLayoutVars>
      </dgm:prSet>
      <dgm:spPr/>
    </dgm:pt>
    <dgm:pt modelId="{500C0382-D56D-46F1-A84B-2F2A47E3CC84}" type="pres">
      <dgm:prSet presAssocID="{4F0E880C-CE31-4492-ABFE-0338DD9C503F}" presName="desTx" presStyleLbl="alignAccFollowNode1" presStyleIdx="3" presStyleCnt="5">
        <dgm:presLayoutVars/>
      </dgm:prSet>
      <dgm:spPr/>
    </dgm:pt>
    <dgm:pt modelId="{D5EF7339-3675-4A71-93E2-C0019B4F6DAE}" type="pres">
      <dgm:prSet presAssocID="{52B9C02F-36F3-486A-867D-935DA1F29270}" presName="space" presStyleCnt="0"/>
      <dgm:spPr/>
    </dgm:pt>
    <dgm:pt modelId="{58F03391-2CA1-43A5-BE8A-15187F4937BC}" type="pres">
      <dgm:prSet presAssocID="{2CE93A81-2B59-4D19-8A1F-1661F6EC3341}" presName="composite" presStyleCnt="0"/>
      <dgm:spPr/>
    </dgm:pt>
    <dgm:pt modelId="{B18FC245-C37D-4895-BA37-CB8079EA6DC5}" type="pres">
      <dgm:prSet presAssocID="{2CE93A81-2B59-4D19-8A1F-1661F6EC3341}" presName="parTx" presStyleLbl="alignNode1" presStyleIdx="4" presStyleCnt="5">
        <dgm:presLayoutVars>
          <dgm:chMax val="0"/>
          <dgm:chPref val="0"/>
        </dgm:presLayoutVars>
      </dgm:prSet>
      <dgm:spPr/>
    </dgm:pt>
    <dgm:pt modelId="{FEE2851E-A5DB-487F-86CC-8965B3D73BFB}" type="pres">
      <dgm:prSet presAssocID="{2CE93A81-2B59-4D19-8A1F-1661F6EC3341}" presName="desTx" presStyleLbl="alignAccFollowNode1" presStyleIdx="4" presStyleCnt="5">
        <dgm:presLayoutVars/>
      </dgm:prSet>
      <dgm:spPr/>
    </dgm:pt>
  </dgm:ptLst>
  <dgm:cxnLst>
    <dgm:cxn modelId="{30B7EE01-D933-486D-8BC4-5027C415B5C0}" type="presOf" srcId="{0503FA61-A3D5-41EE-BC17-51FA00187EF1}" destId="{7131315E-53A5-4DB7-AA6D-6F0F91620F7A}" srcOrd="0" destOrd="0" presId="urn:microsoft.com/office/officeart/2016/7/layout/ChevronBlockProcess"/>
    <dgm:cxn modelId="{3A965008-C53C-49AE-9D44-2408FCC65ED2}" type="presOf" srcId="{4F0E880C-CE31-4492-ABFE-0338DD9C503F}" destId="{8C77E32B-C10D-49E7-B72C-7613E2FAD690}" srcOrd="0" destOrd="0" presId="urn:microsoft.com/office/officeart/2016/7/layout/ChevronBlockProcess"/>
    <dgm:cxn modelId="{1112B815-FC2F-4BB5-8CE1-846E9272820B}" type="presOf" srcId="{FB92B479-C8CD-41B1-A429-607DCFAADD18}" destId="{FEE2851E-A5DB-487F-86CC-8965B3D73BFB}" srcOrd="0" destOrd="0" presId="urn:microsoft.com/office/officeart/2016/7/layout/ChevronBlockProcess"/>
    <dgm:cxn modelId="{D2EA8520-2F7A-4652-8170-9EB05AA02C43}" srcId="{1F60B82C-6294-4E3C-AE49-63B7D06CBC58}" destId="{EDD4C94B-EA99-4317-9C3D-D2FB6FA5EBDB}" srcOrd="0" destOrd="0" parTransId="{DE26E7DD-28FA-4E97-9436-872BFB8FE107}" sibTransId="{BE312825-95B4-453C-87AF-EBC7FD304E01}"/>
    <dgm:cxn modelId="{4F47972F-A36B-4487-8A2C-6B0A0ACD762C}" type="presOf" srcId="{27528221-5B2F-44B0-9AA6-BD7387D4167C}" destId="{0FD97CEC-0F0A-4568-9DD5-4AF73C4FC630}" srcOrd="0" destOrd="0" presId="urn:microsoft.com/office/officeart/2016/7/layout/ChevronBlockProcess"/>
    <dgm:cxn modelId="{59585576-4C46-4113-82EF-0B937C804999}" type="presOf" srcId="{2FF2AC0D-9310-4822-952C-1551983FD311}" destId="{500C0382-D56D-46F1-A84B-2F2A47E3CC84}" srcOrd="0" destOrd="0" presId="urn:microsoft.com/office/officeart/2016/7/layout/ChevronBlockProcess"/>
    <dgm:cxn modelId="{0BAC0887-9A05-4D85-B86F-087EE7822E41}" srcId="{27528221-5B2F-44B0-9AA6-BD7387D4167C}" destId="{86815149-9F12-40C8-B394-8A6DBEBF9EC8}" srcOrd="0" destOrd="0" parTransId="{5F19FA2F-CBA4-49D7-8F82-9892B406AEFA}" sibTransId="{2BD1C4F6-B45B-42F8-95BC-12C8C21108FD}"/>
    <dgm:cxn modelId="{35E8CD8D-7B1A-4A74-AFB3-7792B55F4C9D}" type="presOf" srcId="{2CE93A81-2B59-4D19-8A1F-1661F6EC3341}" destId="{B18FC245-C37D-4895-BA37-CB8079EA6DC5}" srcOrd="0" destOrd="0" presId="urn:microsoft.com/office/officeart/2016/7/layout/ChevronBlockProcess"/>
    <dgm:cxn modelId="{0A7E3F90-A0F7-4B74-9994-B63864907435}" type="presOf" srcId="{0CC4F1ED-A02E-46DF-B872-3B9C938088BA}" destId="{3DDBA464-6231-471A-80EF-E2F2A88B9E99}" srcOrd="0" destOrd="0" presId="urn:microsoft.com/office/officeart/2016/7/layout/ChevronBlockProcess"/>
    <dgm:cxn modelId="{B0F3EA93-FC18-4CB1-919B-03A4891E422D}" type="presOf" srcId="{86815149-9F12-40C8-B394-8A6DBEBF9EC8}" destId="{FCADF7D4-5CFF-48B9-B57E-47000226FA5F}" srcOrd="0" destOrd="0" presId="urn:microsoft.com/office/officeart/2016/7/layout/ChevronBlockProcess"/>
    <dgm:cxn modelId="{2A1FED93-1EE8-4AC2-978C-187806B99941}" srcId="{0CC4F1ED-A02E-46DF-B872-3B9C938088BA}" destId="{4F0E880C-CE31-4492-ABFE-0338DD9C503F}" srcOrd="3" destOrd="0" parTransId="{89FD4BA1-676A-4542-A37D-056B143CEA5D}" sibTransId="{52B9C02F-36F3-486A-867D-935DA1F29270}"/>
    <dgm:cxn modelId="{17403394-0B7A-4678-B27B-9213676E41E6}" type="presOf" srcId="{EDD4C94B-EA99-4317-9C3D-D2FB6FA5EBDB}" destId="{F6EE9E04-A804-41D8-BE96-0C55B629F170}" srcOrd="0" destOrd="0" presId="urn:microsoft.com/office/officeart/2016/7/layout/ChevronBlockProcess"/>
    <dgm:cxn modelId="{C332AE9C-C2A1-46D6-B98D-22C3A46838AF}" srcId="{0CC4F1ED-A02E-46DF-B872-3B9C938088BA}" destId="{27528221-5B2F-44B0-9AA6-BD7387D4167C}" srcOrd="2" destOrd="0" parTransId="{B3A4BA8A-FB96-47C6-9055-51EC53842B39}" sibTransId="{6133E914-5636-4102-9AEE-19B2298E7033}"/>
    <dgm:cxn modelId="{9338D8A9-12D5-4994-8F62-F77132EBAF29}" type="presOf" srcId="{1F60B82C-6294-4E3C-AE49-63B7D06CBC58}" destId="{6DEC382B-827E-4F8E-8810-99DD4C7C24A4}" srcOrd="0" destOrd="0" presId="urn:microsoft.com/office/officeart/2016/7/layout/ChevronBlockProcess"/>
    <dgm:cxn modelId="{1EBBDDAD-CCC3-422A-9A54-7FA1D2053CEB}" srcId="{0CC4F1ED-A02E-46DF-B872-3B9C938088BA}" destId="{0503FA61-A3D5-41EE-BC17-51FA00187EF1}" srcOrd="1" destOrd="0" parTransId="{F8117156-D894-438A-8004-FC68AF019505}" sibTransId="{77097EC9-4523-43EC-B494-4880F3ED6B3F}"/>
    <dgm:cxn modelId="{708D9DB0-D7A9-47CB-951A-EDE1F01B50AE}" srcId="{0CC4F1ED-A02E-46DF-B872-3B9C938088BA}" destId="{2CE93A81-2B59-4D19-8A1F-1661F6EC3341}" srcOrd="4" destOrd="0" parTransId="{048D0F09-9BE3-4CC5-9A95-CBA718901DD9}" sibTransId="{0C456166-A32E-4F2F-AB79-996620664715}"/>
    <dgm:cxn modelId="{6FE2CCB0-44A1-4F65-B9DC-3FF1D4819D80}" srcId="{0CC4F1ED-A02E-46DF-B872-3B9C938088BA}" destId="{1F60B82C-6294-4E3C-AE49-63B7D06CBC58}" srcOrd="0" destOrd="0" parTransId="{CCA0A3DC-B32B-442B-966C-81CA6357D171}" sibTransId="{1396A2B0-DC3E-4157-BA18-E03E3FD098DF}"/>
    <dgm:cxn modelId="{43ED44C5-F4D2-4E20-B527-D6D3F4CE7053}" srcId="{4F0E880C-CE31-4492-ABFE-0338DD9C503F}" destId="{2FF2AC0D-9310-4822-952C-1551983FD311}" srcOrd="0" destOrd="0" parTransId="{37EA989C-4F10-49D3-A8CE-F66A0512A2B0}" sibTransId="{1B479489-16B9-4F88-8935-0D2A0C637F5C}"/>
    <dgm:cxn modelId="{524DA6D2-074A-479A-BE36-E08739D0EAE6}" type="presOf" srcId="{4AE2CA68-DC2E-4DD3-8332-C52EBC7B8994}" destId="{66E1A3AF-8B88-48F6-A54F-841C49072271}" srcOrd="0" destOrd="0" presId="urn:microsoft.com/office/officeart/2016/7/layout/ChevronBlockProcess"/>
    <dgm:cxn modelId="{FCB3CAD3-5191-4748-B775-7220F95E11F1}" srcId="{0503FA61-A3D5-41EE-BC17-51FA00187EF1}" destId="{4AE2CA68-DC2E-4DD3-8332-C52EBC7B8994}" srcOrd="0" destOrd="0" parTransId="{A622BD02-7DA8-4E59-892A-71CC516E2AEE}" sibTransId="{593B1DCE-D26C-499D-89DA-8455DE511609}"/>
    <dgm:cxn modelId="{B789E2FD-6ED8-412C-9A5D-7112D9E8BD9F}" srcId="{2CE93A81-2B59-4D19-8A1F-1661F6EC3341}" destId="{FB92B479-C8CD-41B1-A429-607DCFAADD18}" srcOrd="0" destOrd="0" parTransId="{54FA8466-B8E1-4589-8C97-2AA5D29BDDED}" sibTransId="{998B820B-B70F-4D47-A204-91B05B822897}"/>
    <dgm:cxn modelId="{E39F15C3-41A0-4531-A0B7-4DD695FA8283}" type="presParOf" srcId="{3DDBA464-6231-471A-80EF-E2F2A88B9E99}" destId="{517F58BC-6C59-4317-A9F5-57FEF84FFDA3}" srcOrd="0" destOrd="0" presId="urn:microsoft.com/office/officeart/2016/7/layout/ChevronBlockProcess"/>
    <dgm:cxn modelId="{470BA6C2-7254-4482-A001-E20442790766}" type="presParOf" srcId="{517F58BC-6C59-4317-A9F5-57FEF84FFDA3}" destId="{6DEC382B-827E-4F8E-8810-99DD4C7C24A4}" srcOrd="0" destOrd="0" presId="urn:microsoft.com/office/officeart/2016/7/layout/ChevronBlockProcess"/>
    <dgm:cxn modelId="{05302959-D2D1-4A61-9361-9559FC2D1396}" type="presParOf" srcId="{517F58BC-6C59-4317-A9F5-57FEF84FFDA3}" destId="{F6EE9E04-A804-41D8-BE96-0C55B629F170}" srcOrd="1" destOrd="0" presId="urn:microsoft.com/office/officeart/2016/7/layout/ChevronBlockProcess"/>
    <dgm:cxn modelId="{98487210-3EB0-429A-BDC9-C662DE5A996C}" type="presParOf" srcId="{3DDBA464-6231-471A-80EF-E2F2A88B9E99}" destId="{69371C2F-CBBC-4C4A-9A08-32212E625E1F}" srcOrd="1" destOrd="0" presId="urn:microsoft.com/office/officeart/2016/7/layout/ChevronBlockProcess"/>
    <dgm:cxn modelId="{C7E192CC-FAA4-4539-84D0-D0E0FA473F5F}" type="presParOf" srcId="{3DDBA464-6231-471A-80EF-E2F2A88B9E99}" destId="{AE6F60BD-065B-4E7E-855A-BA786B435432}" srcOrd="2" destOrd="0" presId="urn:microsoft.com/office/officeart/2016/7/layout/ChevronBlockProcess"/>
    <dgm:cxn modelId="{E32E3663-38B5-48EC-AB93-CE7FA98A5A59}" type="presParOf" srcId="{AE6F60BD-065B-4E7E-855A-BA786B435432}" destId="{7131315E-53A5-4DB7-AA6D-6F0F91620F7A}" srcOrd="0" destOrd="0" presId="urn:microsoft.com/office/officeart/2016/7/layout/ChevronBlockProcess"/>
    <dgm:cxn modelId="{30AEB837-A521-491A-BC5A-DF58D58AD01A}" type="presParOf" srcId="{AE6F60BD-065B-4E7E-855A-BA786B435432}" destId="{66E1A3AF-8B88-48F6-A54F-841C49072271}" srcOrd="1" destOrd="0" presId="urn:microsoft.com/office/officeart/2016/7/layout/ChevronBlockProcess"/>
    <dgm:cxn modelId="{154881A4-B032-4B57-AD6A-CCD91624A685}" type="presParOf" srcId="{3DDBA464-6231-471A-80EF-E2F2A88B9E99}" destId="{8FAB7209-A707-434D-A8E8-5EB742B86C80}" srcOrd="3" destOrd="0" presId="urn:microsoft.com/office/officeart/2016/7/layout/ChevronBlockProcess"/>
    <dgm:cxn modelId="{90B670C0-D1F6-420C-B276-DD3332074338}" type="presParOf" srcId="{3DDBA464-6231-471A-80EF-E2F2A88B9E99}" destId="{17112367-542B-47E6-9D5E-1382A2F72DB3}" srcOrd="4" destOrd="0" presId="urn:microsoft.com/office/officeart/2016/7/layout/ChevronBlockProcess"/>
    <dgm:cxn modelId="{6B2F6D03-0DB2-4766-B149-ADF4863D32B6}" type="presParOf" srcId="{17112367-542B-47E6-9D5E-1382A2F72DB3}" destId="{0FD97CEC-0F0A-4568-9DD5-4AF73C4FC630}" srcOrd="0" destOrd="0" presId="urn:microsoft.com/office/officeart/2016/7/layout/ChevronBlockProcess"/>
    <dgm:cxn modelId="{C6F63FD1-B988-4028-9E85-C671B3B5C508}" type="presParOf" srcId="{17112367-542B-47E6-9D5E-1382A2F72DB3}" destId="{FCADF7D4-5CFF-48B9-B57E-47000226FA5F}" srcOrd="1" destOrd="0" presId="urn:microsoft.com/office/officeart/2016/7/layout/ChevronBlockProcess"/>
    <dgm:cxn modelId="{0DF60D6E-4A8D-42E5-9135-42C513B776A3}" type="presParOf" srcId="{3DDBA464-6231-471A-80EF-E2F2A88B9E99}" destId="{BF6CB37F-8830-4C2C-A06A-02C113C6C304}" srcOrd="5" destOrd="0" presId="urn:microsoft.com/office/officeart/2016/7/layout/ChevronBlockProcess"/>
    <dgm:cxn modelId="{AAD76EC4-6D5E-4385-AD01-F534C4A066E5}" type="presParOf" srcId="{3DDBA464-6231-471A-80EF-E2F2A88B9E99}" destId="{7B679CC4-A0C4-42F1-AC62-D3A7CB11758B}" srcOrd="6" destOrd="0" presId="urn:microsoft.com/office/officeart/2016/7/layout/ChevronBlockProcess"/>
    <dgm:cxn modelId="{883DE2AD-FB13-4354-BFDB-B63547DEC83E}" type="presParOf" srcId="{7B679CC4-A0C4-42F1-AC62-D3A7CB11758B}" destId="{8C77E32B-C10D-49E7-B72C-7613E2FAD690}" srcOrd="0" destOrd="0" presId="urn:microsoft.com/office/officeart/2016/7/layout/ChevronBlockProcess"/>
    <dgm:cxn modelId="{AE14FF2C-CF73-41A0-9947-60EDDB785ECF}" type="presParOf" srcId="{7B679CC4-A0C4-42F1-AC62-D3A7CB11758B}" destId="{500C0382-D56D-46F1-A84B-2F2A47E3CC84}" srcOrd="1" destOrd="0" presId="urn:microsoft.com/office/officeart/2016/7/layout/ChevronBlockProcess"/>
    <dgm:cxn modelId="{2BF1B28F-103D-4EB1-82BC-5CCA85373A03}" type="presParOf" srcId="{3DDBA464-6231-471A-80EF-E2F2A88B9E99}" destId="{D5EF7339-3675-4A71-93E2-C0019B4F6DAE}" srcOrd="7" destOrd="0" presId="urn:microsoft.com/office/officeart/2016/7/layout/ChevronBlockProcess"/>
    <dgm:cxn modelId="{D8376EE6-77D8-42A3-A0C0-1A4D81B112E9}" type="presParOf" srcId="{3DDBA464-6231-471A-80EF-E2F2A88B9E99}" destId="{58F03391-2CA1-43A5-BE8A-15187F4937BC}" srcOrd="8" destOrd="0" presId="urn:microsoft.com/office/officeart/2016/7/layout/ChevronBlockProcess"/>
    <dgm:cxn modelId="{B92F1465-B0C1-4894-9318-3957DC8B49C8}" type="presParOf" srcId="{58F03391-2CA1-43A5-BE8A-15187F4937BC}" destId="{B18FC245-C37D-4895-BA37-CB8079EA6DC5}" srcOrd="0" destOrd="0" presId="urn:microsoft.com/office/officeart/2016/7/layout/ChevronBlockProcess"/>
    <dgm:cxn modelId="{668D3709-0646-45E2-A2F0-86B00CBF8E9A}" type="presParOf" srcId="{58F03391-2CA1-43A5-BE8A-15187F4937BC}" destId="{FEE2851E-A5DB-487F-86CC-8965B3D73BFB}"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0955E-C060-4F06-997E-0B06CF2E9A04}">
      <dsp:nvSpPr>
        <dsp:cNvPr id="0" name=""/>
        <dsp:cNvSpPr/>
      </dsp:nvSpPr>
      <dsp:spPr>
        <a:xfrm rot="5400000">
          <a:off x="-172622" y="175098"/>
          <a:ext cx="1150815" cy="805570"/>
        </a:xfrm>
        <a:prstGeom prst="chevron">
          <a:avLst/>
        </a:prstGeom>
        <a:solidFill>
          <a:srgbClr val="0070C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Product</a:t>
          </a:r>
        </a:p>
      </dsp:txBody>
      <dsp:txXfrm rot="-5400000">
        <a:off x="1" y="405260"/>
        <a:ext cx="805570" cy="345245"/>
      </dsp:txXfrm>
    </dsp:sp>
    <dsp:sp modelId="{B65324E7-7C6C-4B49-90F7-2C16CF6A6E71}">
      <dsp:nvSpPr>
        <dsp:cNvPr id="0" name=""/>
        <dsp:cNvSpPr/>
      </dsp:nvSpPr>
      <dsp:spPr>
        <a:xfrm rot="5400000">
          <a:off x="2484839" y="-1676792"/>
          <a:ext cx="748030" cy="4106568"/>
        </a:xfrm>
        <a:prstGeom prst="round2SameRect">
          <a:avLst/>
        </a:prstGeom>
        <a:solidFill>
          <a:srgbClr val="0070C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bg1"/>
              </a:solidFill>
              <a:latin typeface="Arial" panose="020B0604020202020204" pitchFamily="34" charset="0"/>
              <a:cs typeface="Arial" panose="020B0604020202020204" pitchFamily="34" charset="0"/>
            </a:rPr>
            <a:t>What is it?</a:t>
          </a:r>
        </a:p>
        <a:p>
          <a:pPr marL="114300" lvl="1" indent="-114300" algn="l" defTabSz="577850">
            <a:lnSpc>
              <a:spcPct val="90000"/>
            </a:lnSpc>
            <a:spcBef>
              <a:spcPct val="0"/>
            </a:spcBef>
            <a:spcAft>
              <a:spcPct val="15000"/>
            </a:spcAft>
            <a:buChar char="•"/>
          </a:pPr>
          <a:r>
            <a:rPr lang="en-US" sz="1300" kern="1200" dirty="0">
              <a:solidFill>
                <a:schemeClr val="bg1"/>
              </a:solidFill>
              <a:latin typeface="Arial" panose="020B0604020202020204" pitchFamily="34" charset="0"/>
              <a:cs typeface="Arial" panose="020B0604020202020204" pitchFamily="34" charset="0"/>
            </a:rPr>
            <a:t>Why would someone want it?</a:t>
          </a:r>
        </a:p>
        <a:p>
          <a:pPr marL="114300" lvl="1" indent="-114300" algn="l" defTabSz="577850">
            <a:lnSpc>
              <a:spcPct val="90000"/>
            </a:lnSpc>
            <a:spcBef>
              <a:spcPct val="0"/>
            </a:spcBef>
            <a:spcAft>
              <a:spcPct val="15000"/>
            </a:spcAft>
            <a:buChar char="•"/>
          </a:pPr>
          <a:r>
            <a:rPr lang="en-US" sz="1300" kern="1200" dirty="0">
              <a:solidFill>
                <a:schemeClr val="bg1"/>
              </a:solidFill>
              <a:latin typeface="Arial" panose="020B0604020202020204" pitchFamily="34" charset="0"/>
              <a:cs typeface="Arial" panose="020B0604020202020204" pitchFamily="34" charset="0"/>
            </a:rPr>
            <a:t>Does it exist in the marketplace?</a:t>
          </a:r>
        </a:p>
      </dsp:txBody>
      <dsp:txXfrm rot="-5400000">
        <a:off x="805570" y="38993"/>
        <a:ext cx="4070052" cy="674998"/>
      </dsp:txXfrm>
    </dsp:sp>
    <dsp:sp modelId="{969FAF27-9EE2-4758-91E5-83CBE83929CD}">
      <dsp:nvSpPr>
        <dsp:cNvPr id="0" name=""/>
        <dsp:cNvSpPr/>
      </dsp:nvSpPr>
      <dsp:spPr>
        <a:xfrm rot="5400000">
          <a:off x="-172622" y="1177869"/>
          <a:ext cx="1150815" cy="805570"/>
        </a:xfrm>
        <a:prstGeom prst="chevron">
          <a:avLst/>
        </a:prstGeom>
        <a:solidFill>
          <a:srgbClr val="A624CA"/>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Price</a:t>
          </a:r>
        </a:p>
      </dsp:txBody>
      <dsp:txXfrm rot="-5400000">
        <a:off x="1" y="1408031"/>
        <a:ext cx="805570" cy="345245"/>
      </dsp:txXfrm>
    </dsp:sp>
    <dsp:sp modelId="{1C00078B-FDFE-44FB-90BE-CC5CA3EEDD41}">
      <dsp:nvSpPr>
        <dsp:cNvPr id="0" name=""/>
        <dsp:cNvSpPr/>
      </dsp:nvSpPr>
      <dsp:spPr>
        <a:xfrm rot="5400000">
          <a:off x="2484839" y="-674021"/>
          <a:ext cx="748030" cy="4106568"/>
        </a:xfrm>
        <a:prstGeom prst="round2SameRect">
          <a:avLst/>
        </a:prstGeom>
        <a:solidFill>
          <a:srgbClr val="A624CA">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bg1"/>
              </a:solidFill>
              <a:latin typeface="Arial" panose="020B0604020202020204" pitchFamily="34" charset="0"/>
              <a:cs typeface="Arial" panose="020B0604020202020204" pitchFamily="34" charset="0"/>
            </a:rPr>
            <a:t>Right </a:t>
          </a:r>
          <a:r>
            <a:rPr lang="en-US" sz="1300" u="none" kern="1200" dirty="0">
              <a:solidFill>
                <a:schemeClr val="bg1"/>
              </a:solidFill>
              <a:latin typeface="Arial" panose="020B0604020202020204" pitchFamily="34" charset="0"/>
              <a:cs typeface="Arial" panose="020B0604020202020204" pitchFamily="34" charset="0"/>
            </a:rPr>
            <a:t>sell price</a:t>
          </a:r>
        </a:p>
        <a:p>
          <a:pPr marL="114300" lvl="1" indent="-114300" algn="l" defTabSz="577850">
            <a:lnSpc>
              <a:spcPct val="90000"/>
            </a:lnSpc>
            <a:spcBef>
              <a:spcPct val="0"/>
            </a:spcBef>
            <a:spcAft>
              <a:spcPct val="15000"/>
            </a:spcAft>
            <a:buChar char="•"/>
          </a:pPr>
          <a:r>
            <a:rPr lang="en-US" sz="1300" u="none" kern="1200" dirty="0">
              <a:solidFill>
                <a:schemeClr val="bg1"/>
              </a:solidFill>
              <a:latin typeface="Arial" panose="020B0604020202020204" pitchFamily="34" charset="0"/>
              <a:cs typeface="Arial" panose="020B0604020202020204" pitchFamily="34" charset="0"/>
            </a:rPr>
            <a:t>Value proposition</a:t>
          </a:r>
        </a:p>
        <a:p>
          <a:pPr marL="114300" lvl="1" indent="-114300" algn="l" defTabSz="577850">
            <a:lnSpc>
              <a:spcPct val="90000"/>
            </a:lnSpc>
            <a:spcBef>
              <a:spcPct val="0"/>
            </a:spcBef>
            <a:spcAft>
              <a:spcPct val="15000"/>
            </a:spcAft>
            <a:buChar char="•"/>
          </a:pPr>
          <a:r>
            <a:rPr lang="en-US" sz="1300" u="none" kern="1200" dirty="0">
              <a:solidFill>
                <a:schemeClr val="bg1"/>
              </a:solidFill>
              <a:latin typeface="Arial" panose="020B0604020202020204" pitchFamily="34" charset="0"/>
              <a:cs typeface="Arial" panose="020B0604020202020204" pitchFamily="34" charset="0"/>
            </a:rPr>
            <a:t>Competitive features &amp; benefits</a:t>
          </a:r>
        </a:p>
      </dsp:txBody>
      <dsp:txXfrm rot="-5400000">
        <a:off x="805570" y="1041764"/>
        <a:ext cx="4070052" cy="674998"/>
      </dsp:txXfrm>
    </dsp:sp>
    <dsp:sp modelId="{5D57AE03-C1EC-4746-96ED-81CBC205CF07}">
      <dsp:nvSpPr>
        <dsp:cNvPr id="0" name=""/>
        <dsp:cNvSpPr/>
      </dsp:nvSpPr>
      <dsp:spPr>
        <a:xfrm rot="5400000">
          <a:off x="-172622" y="2180641"/>
          <a:ext cx="1150815" cy="805570"/>
        </a:xfrm>
        <a:prstGeom prst="chevron">
          <a:avLst/>
        </a:prstGeom>
        <a:solidFill>
          <a:srgbClr val="00B05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b="1" kern="1200" dirty="0"/>
            <a:t>Place</a:t>
          </a:r>
        </a:p>
      </dsp:txBody>
      <dsp:txXfrm rot="-5400000">
        <a:off x="1" y="2410803"/>
        <a:ext cx="805570" cy="345245"/>
      </dsp:txXfrm>
    </dsp:sp>
    <dsp:sp modelId="{37D6E5DE-D568-4720-B0E4-EAD5FB365AC0}">
      <dsp:nvSpPr>
        <dsp:cNvPr id="0" name=""/>
        <dsp:cNvSpPr/>
      </dsp:nvSpPr>
      <dsp:spPr>
        <a:xfrm rot="5400000">
          <a:off x="2484839" y="328749"/>
          <a:ext cx="748030" cy="4106568"/>
        </a:xfrm>
        <a:prstGeom prst="round2SameRect">
          <a:avLst/>
        </a:prstGeom>
        <a:solidFill>
          <a:srgbClr val="53BD58">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bg1"/>
              </a:solidFill>
              <a:latin typeface="Arial" panose="020B0604020202020204" pitchFamily="34" charset="0"/>
              <a:cs typeface="Arial" panose="020B0604020202020204" pitchFamily="34" charset="0"/>
            </a:rPr>
            <a:t>Know the customer journey</a:t>
          </a:r>
        </a:p>
        <a:p>
          <a:pPr marL="114300" lvl="1" indent="-114300" algn="l" defTabSz="577850">
            <a:lnSpc>
              <a:spcPct val="90000"/>
            </a:lnSpc>
            <a:spcBef>
              <a:spcPct val="0"/>
            </a:spcBef>
            <a:spcAft>
              <a:spcPct val="15000"/>
            </a:spcAft>
            <a:buChar char="•"/>
          </a:pPr>
          <a:r>
            <a:rPr lang="en-US" sz="1300" kern="1200" dirty="0">
              <a:solidFill>
                <a:schemeClr val="bg1"/>
              </a:solidFill>
              <a:latin typeface="Arial" panose="020B0604020202020204" pitchFamily="34" charset="0"/>
              <a:cs typeface="Arial" panose="020B0604020202020204" pitchFamily="34" charset="0"/>
            </a:rPr>
            <a:t>How and where they shop</a:t>
          </a:r>
        </a:p>
        <a:p>
          <a:pPr marL="114300" lvl="1" indent="-114300" algn="l" defTabSz="577850">
            <a:lnSpc>
              <a:spcPct val="90000"/>
            </a:lnSpc>
            <a:spcBef>
              <a:spcPct val="0"/>
            </a:spcBef>
            <a:spcAft>
              <a:spcPct val="15000"/>
            </a:spcAft>
            <a:buChar char="•"/>
          </a:pPr>
          <a:r>
            <a:rPr lang="en-US" sz="1300" kern="1200" dirty="0">
              <a:solidFill>
                <a:schemeClr val="bg1"/>
              </a:solidFill>
              <a:latin typeface="Arial" panose="020B0604020202020204" pitchFamily="34" charset="0"/>
              <a:cs typeface="Arial" panose="020B0604020202020204" pitchFamily="34" charset="0"/>
            </a:rPr>
            <a:t>Drive relevancy within the marketplace</a:t>
          </a:r>
          <a:endParaRPr lang="en-US" sz="1300" kern="1200" dirty="0">
            <a:solidFill>
              <a:schemeClr val="bg1"/>
            </a:solidFill>
          </a:endParaRPr>
        </a:p>
      </dsp:txBody>
      <dsp:txXfrm rot="-5400000">
        <a:off x="805570" y="2044534"/>
        <a:ext cx="4070052" cy="674998"/>
      </dsp:txXfrm>
    </dsp:sp>
    <dsp:sp modelId="{7BC35A2F-9D6F-49C6-9934-241FECC6C453}">
      <dsp:nvSpPr>
        <dsp:cNvPr id="0" name=""/>
        <dsp:cNvSpPr/>
      </dsp:nvSpPr>
      <dsp:spPr>
        <a:xfrm rot="5400000">
          <a:off x="-172622" y="3183412"/>
          <a:ext cx="1150815" cy="805570"/>
        </a:xfrm>
        <a:prstGeom prst="chevron">
          <a:avLst/>
        </a:prstGeom>
        <a:solidFill>
          <a:srgbClr val="E61A8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Promotion</a:t>
          </a:r>
        </a:p>
      </dsp:txBody>
      <dsp:txXfrm rot="-5400000">
        <a:off x="1" y="3413574"/>
        <a:ext cx="805570" cy="345245"/>
      </dsp:txXfrm>
    </dsp:sp>
    <dsp:sp modelId="{17EF85E2-2EC5-4886-AB5B-42A5744AA028}">
      <dsp:nvSpPr>
        <dsp:cNvPr id="0" name=""/>
        <dsp:cNvSpPr/>
      </dsp:nvSpPr>
      <dsp:spPr>
        <a:xfrm rot="5400000">
          <a:off x="2484839" y="1331521"/>
          <a:ext cx="748030" cy="4106568"/>
        </a:xfrm>
        <a:prstGeom prst="round2SameRect">
          <a:avLst/>
        </a:prstGeom>
        <a:solidFill>
          <a:srgbClr val="E61A8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bg1"/>
              </a:solidFill>
              <a:latin typeface="Arial" panose="020B0604020202020204" pitchFamily="34" charset="0"/>
              <a:cs typeface="Arial" panose="020B0604020202020204" pitchFamily="34" charset="0"/>
            </a:rPr>
            <a:t>Communication plan –comprehensive &amp; flexible</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a:solidFill>
                <a:schemeClr val="bg1"/>
              </a:solidFill>
              <a:latin typeface="Arial" panose="020B0604020202020204" pitchFamily="34" charset="0"/>
              <a:cs typeface="Arial" panose="020B0604020202020204" pitchFamily="34" charset="0"/>
            </a:rPr>
            <a:t>Consistent content &amp; messaging across all channels</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a:solidFill>
                <a:schemeClr val="bg1"/>
              </a:solidFill>
              <a:latin typeface="Arial" panose="020B0604020202020204" pitchFamily="34" charset="0"/>
              <a:cs typeface="Arial" panose="020B0604020202020204" pitchFamily="34" charset="0"/>
            </a:rPr>
            <a:t>Drive consumer action </a:t>
          </a:r>
          <a:endParaRPr lang="en-US" sz="1300" kern="1200" dirty="0">
            <a:solidFill>
              <a:schemeClr val="bg1"/>
            </a:solidFill>
          </a:endParaRPr>
        </a:p>
      </dsp:txBody>
      <dsp:txXfrm rot="-5400000">
        <a:off x="805570" y="3047306"/>
        <a:ext cx="4070052" cy="674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C4591-6305-47A2-8B2B-ED26B1D97EA2}">
      <dsp:nvSpPr>
        <dsp:cNvPr id="0" name=""/>
        <dsp:cNvSpPr/>
      </dsp:nvSpPr>
      <dsp:spPr>
        <a:xfrm rot="16200000">
          <a:off x="2882" y="1320"/>
          <a:ext cx="4688629" cy="4688629"/>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0" i="0" kern="1200"/>
            <a:t>Understand Your Marketing Spend</a:t>
          </a:r>
          <a:endParaRPr lang="en-US" sz="3300" kern="1200"/>
        </a:p>
      </dsp:txBody>
      <dsp:txXfrm rot="5400000">
        <a:off x="2882" y="1173477"/>
        <a:ext cx="3868119" cy="2344315"/>
      </dsp:txXfrm>
    </dsp:sp>
    <dsp:sp modelId="{5D296FA7-EA09-40FB-B5D1-8581985844B9}">
      <dsp:nvSpPr>
        <dsp:cNvPr id="0" name=""/>
        <dsp:cNvSpPr/>
      </dsp:nvSpPr>
      <dsp:spPr>
        <a:xfrm rot="5400000">
          <a:off x="5837339" y="1320"/>
          <a:ext cx="4688629" cy="4688629"/>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l" defTabSz="1466850">
            <a:lnSpc>
              <a:spcPct val="90000"/>
            </a:lnSpc>
            <a:spcBef>
              <a:spcPct val="0"/>
            </a:spcBef>
            <a:spcAft>
              <a:spcPct val="35000"/>
            </a:spcAft>
            <a:buNone/>
          </a:pPr>
          <a:r>
            <a:rPr lang="en-US" sz="3300" kern="1200"/>
            <a:t>Know your numbers</a:t>
          </a:r>
        </a:p>
        <a:p>
          <a:pPr marL="228600" lvl="1" indent="-228600" algn="l" defTabSz="1155700">
            <a:lnSpc>
              <a:spcPct val="90000"/>
            </a:lnSpc>
            <a:spcBef>
              <a:spcPct val="0"/>
            </a:spcBef>
            <a:spcAft>
              <a:spcPct val="15000"/>
            </a:spcAft>
            <a:buChar char="•"/>
          </a:pPr>
          <a:r>
            <a:rPr lang="en-US" sz="2600" kern="1200"/>
            <a:t>Costs</a:t>
          </a:r>
        </a:p>
        <a:p>
          <a:pPr marL="228600" lvl="1" indent="-228600" algn="l" defTabSz="1155700">
            <a:lnSpc>
              <a:spcPct val="90000"/>
            </a:lnSpc>
            <a:spcBef>
              <a:spcPct val="0"/>
            </a:spcBef>
            <a:spcAft>
              <a:spcPct val="15000"/>
            </a:spcAft>
            <a:buChar char="•"/>
          </a:pPr>
          <a:r>
            <a:rPr lang="en-US" sz="2600" kern="1200"/>
            <a:t>Margins </a:t>
          </a:r>
        </a:p>
      </dsp:txBody>
      <dsp:txXfrm rot="-5400000">
        <a:off x="6657849" y="1173477"/>
        <a:ext cx="3868119" cy="2344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37FC8-66D7-477B-B63E-4BBFD50B11DD}">
      <dsp:nvSpPr>
        <dsp:cNvPr id="0" name=""/>
        <dsp:cNvSpPr/>
      </dsp:nvSpPr>
      <dsp:spPr>
        <a:xfrm>
          <a:off x="5009" y="873128"/>
          <a:ext cx="1923360" cy="577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88" tIns="151988" rIns="151988" bIns="151988" numCol="1" spcCol="1270" anchor="ctr" anchorCtr="0">
          <a:noAutofit/>
        </a:bodyPr>
        <a:lstStyle/>
        <a:p>
          <a:pPr marL="0" lvl="0" indent="0" algn="ctr" defTabSz="844550">
            <a:lnSpc>
              <a:spcPct val="90000"/>
            </a:lnSpc>
            <a:spcBef>
              <a:spcPct val="0"/>
            </a:spcBef>
            <a:spcAft>
              <a:spcPct val="35000"/>
            </a:spcAft>
            <a:buNone/>
          </a:pPr>
          <a:r>
            <a:rPr lang="en-US" sz="1900" kern="1200" dirty="0"/>
            <a:t>Data</a:t>
          </a:r>
        </a:p>
      </dsp:txBody>
      <dsp:txXfrm>
        <a:off x="5009" y="873128"/>
        <a:ext cx="1923360" cy="577008"/>
      </dsp:txXfrm>
    </dsp:sp>
    <dsp:sp modelId="{110D95BD-8117-4EDF-A3CE-8BA2DA0E674C}">
      <dsp:nvSpPr>
        <dsp:cNvPr id="0" name=""/>
        <dsp:cNvSpPr/>
      </dsp:nvSpPr>
      <dsp:spPr>
        <a:xfrm>
          <a:off x="5009" y="1450136"/>
          <a:ext cx="1923360" cy="23945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985" tIns="189985" rIns="189985" bIns="189985" numCol="1" spcCol="1270" anchor="t" anchorCtr="0">
          <a:noAutofit/>
        </a:bodyPr>
        <a:lstStyle/>
        <a:p>
          <a:pPr marL="0" lvl="0" indent="0" algn="l" defTabSz="622300">
            <a:lnSpc>
              <a:spcPct val="90000"/>
            </a:lnSpc>
            <a:spcBef>
              <a:spcPct val="0"/>
            </a:spcBef>
            <a:spcAft>
              <a:spcPct val="35000"/>
            </a:spcAft>
            <a:buNone/>
          </a:pPr>
          <a:r>
            <a:rPr lang="en-US" sz="1400" kern="1200"/>
            <a:t>Use Data To Make Decisions</a:t>
          </a:r>
        </a:p>
        <a:p>
          <a:pPr marL="57150" lvl="1" indent="-57150" algn="l" defTabSz="488950">
            <a:lnSpc>
              <a:spcPct val="90000"/>
            </a:lnSpc>
            <a:spcBef>
              <a:spcPct val="0"/>
            </a:spcBef>
            <a:spcAft>
              <a:spcPct val="15000"/>
            </a:spcAft>
            <a:buChar char="•"/>
          </a:pPr>
          <a:r>
            <a:rPr lang="en-US" sz="1100" kern="1200"/>
            <a:t>Resist the urge to shoot from the hip</a:t>
          </a:r>
        </a:p>
      </dsp:txBody>
      <dsp:txXfrm>
        <a:off x="5009" y="1450136"/>
        <a:ext cx="1923360" cy="2394509"/>
      </dsp:txXfrm>
    </dsp:sp>
    <dsp:sp modelId="{DA91D0F3-C85E-4CB3-BC7A-5796BADD9E35}">
      <dsp:nvSpPr>
        <dsp:cNvPr id="0" name=""/>
        <dsp:cNvSpPr/>
      </dsp:nvSpPr>
      <dsp:spPr>
        <a:xfrm>
          <a:off x="2036264" y="873128"/>
          <a:ext cx="1923360" cy="577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88" tIns="151988" rIns="151988" bIns="151988" numCol="1" spcCol="1270" anchor="ctr" anchorCtr="0">
          <a:noAutofit/>
        </a:bodyPr>
        <a:lstStyle/>
        <a:p>
          <a:pPr marL="0" lvl="0" indent="0" algn="ctr" defTabSz="844550">
            <a:lnSpc>
              <a:spcPct val="90000"/>
            </a:lnSpc>
            <a:spcBef>
              <a:spcPct val="0"/>
            </a:spcBef>
            <a:spcAft>
              <a:spcPct val="35000"/>
            </a:spcAft>
            <a:buNone/>
          </a:pPr>
          <a:r>
            <a:rPr lang="en-US" sz="1900" kern="1200" dirty="0"/>
            <a:t>Operations</a:t>
          </a:r>
        </a:p>
      </dsp:txBody>
      <dsp:txXfrm>
        <a:off x="2036264" y="873128"/>
        <a:ext cx="1923360" cy="577008"/>
      </dsp:txXfrm>
    </dsp:sp>
    <dsp:sp modelId="{1FBBD2AF-E064-42ED-9FFD-1555763B51AF}">
      <dsp:nvSpPr>
        <dsp:cNvPr id="0" name=""/>
        <dsp:cNvSpPr/>
      </dsp:nvSpPr>
      <dsp:spPr>
        <a:xfrm>
          <a:off x="2036264" y="1450136"/>
          <a:ext cx="1923360" cy="23945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985" tIns="189985" rIns="189985" bIns="189985" numCol="1" spcCol="1270" anchor="t" anchorCtr="0">
          <a:noAutofit/>
        </a:bodyPr>
        <a:lstStyle/>
        <a:p>
          <a:pPr marL="0" lvl="0" indent="0" algn="l" defTabSz="622300">
            <a:lnSpc>
              <a:spcPct val="90000"/>
            </a:lnSpc>
            <a:spcBef>
              <a:spcPct val="0"/>
            </a:spcBef>
            <a:spcAft>
              <a:spcPct val="35000"/>
            </a:spcAft>
            <a:buNone/>
          </a:pPr>
          <a:r>
            <a:rPr lang="en-US" sz="1400" kern="1200"/>
            <a:t>Improve Your Marketing Operations</a:t>
          </a:r>
        </a:p>
        <a:p>
          <a:pPr marL="57150" lvl="1" indent="-57150" algn="l" defTabSz="488950">
            <a:lnSpc>
              <a:spcPct val="90000"/>
            </a:lnSpc>
            <a:spcBef>
              <a:spcPct val="0"/>
            </a:spcBef>
            <a:spcAft>
              <a:spcPct val="15000"/>
            </a:spcAft>
            <a:buChar char="•"/>
          </a:pPr>
          <a:r>
            <a:rPr lang="en-US" sz="1100" kern="1200"/>
            <a:t>Identify what you may need to focus on, improve upon</a:t>
          </a:r>
        </a:p>
      </dsp:txBody>
      <dsp:txXfrm>
        <a:off x="2036264" y="1450136"/>
        <a:ext cx="1923360" cy="2394509"/>
      </dsp:txXfrm>
    </dsp:sp>
    <dsp:sp modelId="{336BBC47-1400-4C47-A570-C44BB4994F8C}">
      <dsp:nvSpPr>
        <dsp:cNvPr id="0" name=""/>
        <dsp:cNvSpPr/>
      </dsp:nvSpPr>
      <dsp:spPr>
        <a:xfrm>
          <a:off x="4067519" y="873128"/>
          <a:ext cx="1923360" cy="577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88" tIns="151988" rIns="151988" bIns="151988" numCol="1" spcCol="1270" anchor="ctr" anchorCtr="0">
          <a:noAutofit/>
        </a:bodyPr>
        <a:lstStyle/>
        <a:p>
          <a:pPr marL="0" lvl="0" indent="0" algn="ctr" defTabSz="844550">
            <a:lnSpc>
              <a:spcPct val="90000"/>
            </a:lnSpc>
            <a:spcBef>
              <a:spcPct val="0"/>
            </a:spcBef>
            <a:spcAft>
              <a:spcPct val="35000"/>
            </a:spcAft>
            <a:buNone/>
          </a:pPr>
          <a:r>
            <a:rPr lang="en-US" sz="1900" kern="1200" dirty="0"/>
            <a:t>Templates</a:t>
          </a:r>
        </a:p>
      </dsp:txBody>
      <dsp:txXfrm>
        <a:off x="4067519" y="873128"/>
        <a:ext cx="1923360" cy="577008"/>
      </dsp:txXfrm>
    </dsp:sp>
    <dsp:sp modelId="{6C4BA6CE-A04B-4992-BEFF-658FE1F58CB1}">
      <dsp:nvSpPr>
        <dsp:cNvPr id="0" name=""/>
        <dsp:cNvSpPr/>
      </dsp:nvSpPr>
      <dsp:spPr>
        <a:xfrm>
          <a:off x="4067519" y="1450136"/>
          <a:ext cx="1923360" cy="23945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985" tIns="189985" rIns="189985" bIns="189985" numCol="1" spcCol="1270" anchor="t" anchorCtr="0">
          <a:noAutofit/>
        </a:bodyPr>
        <a:lstStyle/>
        <a:p>
          <a:pPr marL="0" lvl="0" indent="0" algn="l" defTabSz="622300">
            <a:lnSpc>
              <a:spcPct val="90000"/>
            </a:lnSpc>
            <a:spcBef>
              <a:spcPct val="0"/>
            </a:spcBef>
            <a:spcAft>
              <a:spcPct val="35000"/>
            </a:spcAft>
            <a:buNone/>
          </a:pPr>
          <a:r>
            <a:rPr lang="en-US" sz="1400" kern="1200"/>
            <a:t>Use Templates As Much As Possible</a:t>
          </a:r>
        </a:p>
        <a:p>
          <a:pPr marL="57150" lvl="1" indent="-57150" algn="l" defTabSz="488950">
            <a:lnSpc>
              <a:spcPct val="90000"/>
            </a:lnSpc>
            <a:spcBef>
              <a:spcPct val="0"/>
            </a:spcBef>
            <a:spcAft>
              <a:spcPct val="15000"/>
            </a:spcAft>
            <a:buChar char="•"/>
          </a:pPr>
          <a:r>
            <a:rPr lang="en-US" sz="1100" kern="1200"/>
            <a:t>Easy to use, easy to understand across an organization</a:t>
          </a:r>
        </a:p>
      </dsp:txBody>
      <dsp:txXfrm>
        <a:off x="4067519" y="1450136"/>
        <a:ext cx="1923360" cy="2394509"/>
      </dsp:txXfrm>
    </dsp:sp>
    <dsp:sp modelId="{4DB12BFD-B303-44C1-B9EC-06AA8491670C}">
      <dsp:nvSpPr>
        <dsp:cNvPr id="0" name=""/>
        <dsp:cNvSpPr/>
      </dsp:nvSpPr>
      <dsp:spPr>
        <a:xfrm>
          <a:off x="6098774" y="873128"/>
          <a:ext cx="1923360" cy="577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88" tIns="151988" rIns="151988" bIns="151988" numCol="1" spcCol="1270" anchor="ctr" anchorCtr="0">
          <a:noAutofit/>
        </a:bodyPr>
        <a:lstStyle/>
        <a:p>
          <a:pPr marL="0" lvl="0" indent="0" algn="ctr" defTabSz="844550">
            <a:lnSpc>
              <a:spcPct val="90000"/>
            </a:lnSpc>
            <a:spcBef>
              <a:spcPct val="0"/>
            </a:spcBef>
            <a:spcAft>
              <a:spcPct val="35000"/>
            </a:spcAft>
            <a:buNone/>
          </a:pPr>
          <a:r>
            <a:rPr lang="en-US" sz="1900" kern="1200"/>
            <a:t>Repurpose</a:t>
          </a:r>
        </a:p>
      </dsp:txBody>
      <dsp:txXfrm>
        <a:off x="6098774" y="873128"/>
        <a:ext cx="1923360" cy="577008"/>
      </dsp:txXfrm>
    </dsp:sp>
    <dsp:sp modelId="{6188E992-1DD6-443D-8174-22DA7CDB7313}">
      <dsp:nvSpPr>
        <dsp:cNvPr id="0" name=""/>
        <dsp:cNvSpPr/>
      </dsp:nvSpPr>
      <dsp:spPr>
        <a:xfrm>
          <a:off x="6098774" y="1450136"/>
          <a:ext cx="1923360" cy="23945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985" tIns="189985" rIns="189985" bIns="189985" numCol="1" spcCol="1270" anchor="t" anchorCtr="0">
          <a:noAutofit/>
        </a:bodyPr>
        <a:lstStyle/>
        <a:p>
          <a:pPr marL="0" lvl="0" indent="0" algn="l" defTabSz="622300">
            <a:lnSpc>
              <a:spcPct val="90000"/>
            </a:lnSpc>
            <a:spcBef>
              <a:spcPct val="0"/>
            </a:spcBef>
            <a:spcAft>
              <a:spcPct val="35000"/>
            </a:spcAft>
            <a:buNone/>
          </a:pPr>
          <a:r>
            <a:rPr lang="en-US" sz="1400" kern="1200"/>
            <a:t>Repurpose Existing Content</a:t>
          </a:r>
        </a:p>
        <a:p>
          <a:pPr marL="57150" lvl="1" indent="-57150" algn="l" defTabSz="488950">
            <a:lnSpc>
              <a:spcPct val="90000"/>
            </a:lnSpc>
            <a:spcBef>
              <a:spcPct val="0"/>
            </a:spcBef>
            <a:spcAft>
              <a:spcPct val="15000"/>
            </a:spcAft>
            <a:buChar char="•"/>
          </a:pPr>
          <a:r>
            <a:rPr lang="en-US" sz="1100" kern="1200"/>
            <a:t>Make is more powerful in its reach across all methods</a:t>
          </a:r>
        </a:p>
        <a:p>
          <a:pPr marL="57150" lvl="1" indent="-57150" algn="l" defTabSz="488950">
            <a:lnSpc>
              <a:spcPct val="90000"/>
            </a:lnSpc>
            <a:spcBef>
              <a:spcPct val="0"/>
            </a:spcBef>
            <a:spcAft>
              <a:spcPct val="15000"/>
            </a:spcAft>
            <a:buChar char="•"/>
          </a:pPr>
          <a:r>
            <a:rPr lang="en-US" sz="1100" kern="1200"/>
            <a:t>Don’t constantly reinvent, that can cause confusion and dilution</a:t>
          </a:r>
        </a:p>
        <a:p>
          <a:pPr marL="57150" lvl="1" indent="-57150" algn="l" defTabSz="488950">
            <a:lnSpc>
              <a:spcPct val="90000"/>
            </a:lnSpc>
            <a:spcBef>
              <a:spcPct val="0"/>
            </a:spcBef>
            <a:spcAft>
              <a:spcPct val="15000"/>
            </a:spcAft>
            <a:buChar char="•"/>
          </a:pPr>
          <a:r>
            <a:rPr lang="en-US" sz="1100" kern="1200"/>
            <a:t>Keep the message going-if it is the right one it can go for years</a:t>
          </a:r>
        </a:p>
      </dsp:txBody>
      <dsp:txXfrm>
        <a:off x="6098774" y="1450136"/>
        <a:ext cx="1923360" cy="2394509"/>
      </dsp:txXfrm>
    </dsp:sp>
    <dsp:sp modelId="{5C824BB8-7319-4678-8635-CD945FC00106}">
      <dsp:nvSpPr>
        <dsp:cNvPr id="0" name=""/>
        <dsp:cNvSpPr/>
      </dsp:nvSpPr>
      <dsp:spPr>
        <a:xfrm>
          <a:off x="8130029" y="873128"/>
          <a:ext cx="1923360" cy="577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88" tIns="151988" rIns="151988" bIns="151988" numCol="1" spcCol="1270" anchor="ctr" anchorCtr="0">
          <a:noAutofit/>
        </a:bodyPr>
        <a:lstStyle/>
        <a:p>
          <a:pPr marL="0" lvl="0" indent="0" algn="ctr" defTabSz="844550">
            <a:lnSpc>
              <a:spcPct val="90000"/>
            </a:lnSpc>
            <a:spcBef>
              <a:spcPct val="0"/>
            </a:spcBef>
            <a:spcAft>
              <a:spcPct val="35000"/>
            </a:spcAft>
            <a:buNone/>
          </a:pPr>
          <a:r>
            <a:rPr lang="en-US" sz="1900" kern="1200" dirty="0"/>
            <a:t>Project </a:t>
          </a:r>
          <a:r>
            <a:rPr lang="en-US" sz="1900" kern="1200" dirty="0" err="1"/>
            <a:t>Mgmt</a:t>
          </a:r>
          <a:endParaRPr lang="en-US" sz="1900" kern="1200" dirty="0"/>
        </a:p>
      </dsp:txBody>
      <dsp:txXfrm>
        <a:off x="8130029" y="873128"/>
        <a:ext cx="1923360" cy="577008"/>
      </dsp:txXfrm>
    </dsp:sp>
    <dsp:sp modelId="{6577733E-E4E9-4E96-9703-5B16B09C4557}">
      <dsp:nvSpPr>
        <dsp:cNvPr id="0" name=""/>
        <dsp:cNvSpPr/>
      </dsp:nvSpPr>
      <dsp:spPr>
        <a:xfrm>
          <a:off x="8130029" y="1450136"/>
          <a:ext cx="1923360" cy="23945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985" tIns="189985" rIns="189985" bIns="189985" numCol="1" spcCol="1270" anchor="t" anchorCtr="0">
          <a:noAutofit/>
        </a:bodyPr>
        <a:lstStyle/>
        <a:p>
          <a:pPr marL="0" lvl="0" indent="0" algn="l" defTabSz="622300">
            <a:lnSpc>
              <a:spcPct val="90000"/>
            </a:lnSpc>
            <a:spcBef>
              <a:spcPct val="0"/>
            </a:spcBef>
            <a:spcAft>
              <a:spcPct val="35000"/>
            </a:spcAft>
            <a:buNone/>
          </a:pPr>
          <a:r>
            <a:rPr lang="en-US" sz="1400" kern="1200"/>
            <a:t>Improve Project Management</a:t>
          </a:r>
        </a:p>
        <a:p>
          <a:pPr marL="57150" lvl="1" indent="-57150" algn="l" defTabSz="488950">
            <a:lnSpc>
              <a:spcPct val="90000"/>
            </a:lnSpc>
            <a:spcBef>
              <a:spcPct val="0"/>
            </a:spcBef>
            <a:spcAft>
              <a:spcPct val="15000"/>
            </a:spcAft>
            <a:buChar char="•"/>
          </a:pPr>
          <a:r>
            <a:rPr lang="en-US" sz="1100" kern="1200"/>
            <a:t>Get your processes in place, implement – effective &amp; efficient</a:t>
          </a:r>
        </a:p>
      </dsp:txBody>
      <dsp:txXfrm>
        <a:off x="8130029" y="1450136"/>
        <a:ext cx="1923360" cy="2394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C382B-827E-4F8E-8810-99DD4C7C24A4}">
      <dsp:nvSpPr>
        <dsp:cNvPr id="0" name=""/>
        <dsp:cNvSpPr/>
      </dsp:nvSpPr>
      <dsp:spPr>
        <a:xfrm>
          <a:off x="0" y="772622"/>
          <a:ext cx="2144288" cy="64328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28" tIns="79428" rIns="79428" bIns="79428" numCol="1" spcCol="1270" anchor="ctr" anchorCtr="0">
          <a:noAutofit/>
        </a:bodyPr>
        <a:lstStyle/>
        <a:p>
          <a:pPr marL="0" lvl="0" indent="0" algn="ctr" defTabSz="1022350">
            <a:lnSpc>
              <a:spcPct val="90000"/>
            </a:lnSpc>
            <a:spcBef>
              <a:spcPct val="0"/>
            </a:spcBef>
            <a:spcAft>
              <a:spcPct val="35000"/>
            </a:spcAft>
            <a:buNone/>
          </a:pPr>
          <a:r>
            <a:rPr lang="en-US" sz="2300" kern="1200" dirty="0"/>
            <a:t>Diversify</a:t>
          </a:r>
        </a:p>
      </dsp:txBody>
      <dsp:txXfrm>
        <a:off x="192986" y="772622"/>
        <a:ext cx="1758316" cy="643286"/>
      </dsp:txXfrm>
    </dsp:sp>
    <dsp:sp modelId="{F6EE9E04-A804-41D8-BE96-0C55B629F170}">
      <dsp:nvSpPr>
        <dsp:cNvPr id="0" name=""/>
        <dsp:cNvSpPr/>
      </dsp:nvSpPr>
      <dsp:spPr>
        <a:xfrm>
          <a:off x="8890" y="1434570"/>
          <a:ext cx="1951302" cy="24654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196" tIns="154196" rIns="154196" bIns="308393" numCol="1" spcCol="1270" anchor="t" anchorCtr="0">
          <a:noAutofit/>
        </a:bodyPr>
        <a:lstStyle/>
        <a:p>
          <a:pPr marL="0" lvl="0" indent="0" algn="l" defTabSz="755650">
            <a:lnSpc>
              <a:spcPct val="90000"/>
            </a:lnSpc>
            <a:spcBef>
              <a:spcPct val="0"/>
            </a:spcBef>
            <a:spcAft>
              <a:spcPct val="35000"/>
            </a:spcAft>
            <a:buNone/>
          </a:pPr>
          <a:r>
            <a:rPr lang="en-US" sz="1700" kern="1200" dirty="0"/>
            <a:t>-Diversify your advertising and sales channels to lower the cost of acquisition</a:t>
          </a:r>
        </a:p>
        <a:p>
          <a:pPr marL="0" lvl="0" indent="0" algn="l" defTabSz="755650">
            <a:lnSpc>
              <a:spcPct val="90000"/>
            </a:lnSpc>
            <a:spcBef>
              <a:spcPct val="0"/>
            </a:spcBef>
            <a:spcAft>
              <a:spcPct val="35000"/>
            </a:spcAft>
            <a:buNone/>
          </a:pPr>
          <a:r>
            <a:rPr lang="en-US" sz="1700" kern="1200" dirty="0"/>
            <a:t>-Mix it up</a:t>
          </a:r>
        </a:p>
      </dsp:txBody>
      <dsp:txXfrm>
        <a:off x="8890" y="1434570"/>
        <a:ext cx="1951302" cy="2465415"/>
      </dsp:txXfrm>
    </dsp:sp>
    <dsp:sp modelId="{7131315E-53A5-4DB7-AA6D-6F0F91620F7A}">
      <dsp:nvSpPr>
        <dsp:cNvPr id="0" name=""/>
        <dsp:cNvSpPr/>
      </dsp:nvSpPr>
      <dsp:spPr>
        <a:xfrm>
          <a:off x="2100586" y="791284"/>
          <a:ext cx="2144288" cy="64328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28" tIns="79428" rIns="79428" bIns="79428" numCol="1" spcCol="1270" anchor="ctr" anchorCtr="0">
          <a:noAutofit/>
        </a:bodyPr>
        <a:lstStyle/>
        <a:p>
          <a:pPr marL="0" lvl="0" indent="0" algn="ctr" defTabSz="1022350">
            <a:lnSpc>
              <a:spcPct val="90000"/>
            </a:lnSpc>
            <a:spcBef>
              <a:spcPct val="0"/>
            </a:spcBef>
            <a:spcAft>
              <a:spcPct val="35000"/>
            </a:spcAft>
            <a:buNone/>
          </a:pPr>
          <a:r>
            <a:rPr lang="en-US" sz="2300" kern="1200" dirty="0"/>
            <a:t>Niche Mktg</a:t>
          </a:r>
        </a:p>
      </dsp:txBody>
      <dsp:txXfrm>
        <a:off x="2293572" y="791284"/>
        <a:ext cx="1758316" cy="643286"/>
      </dsp:txXfrm>
    </dsp:sp>
    <dsp:sp modelId="{66E1A3AF-8B88-48F6-A54F-841C49072271}">
      <dsp:nvSpPr>
        <dsp:cNvPr id="0" name=""/>
        <dsp:cNvSpPr/>
      </dsp:nvSpPr>
      <dsp:spPr>
        <a:xfrm>
          <a:off x="2100586" y="1434570"/>
          <a:ext cx="1951302" cy="24654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196" tIns="154196" rIns="154196" bIns="308393" numCol="1" spcCol="1270" anchor="t" anchorCtr="0">
          <a:noAutofit/>
        </a:bodyPr>
        <a:lstStyle/>
        <a:p>
          <a:pPr marL="0" lvl="0" indent="0" algn="l" defTabSz="755650">
            <a:lnSpc>
              <a:spcPct val="90000"/>
            </a:lnSpc>
            <a:spcBef>
              <a:spcPct val="0"/>
            </a:spcBef>
            <a:spcAft>
              <a:spcPct val="35000"/>
            </a:spcAft>
            <a:buNone/>
          </a:pPr>
          <a:r>
            <a:rPr lang="en-US" sz="1700" kern="1200" dirty="0"/>
            <a:t>-Consider investing in niche channels with high engagement</a:t>
          </a:r>
        </a:p>
        <a:p>
          <a:pPr marL="0" lvl="0" indent="0" algn="l" defTabSz="755650">
            <a:lnSpc>
              <a:spcPct val="90000"/>
            </a:lnSpc>
            <a:spcBef>
              <a:spcPct val="0"/>
            </a:spcBef>
            <a:spcAft>
              <a:spcPct val="35000"/>
            </a:spcAft>
            <a:buNone/>
          </a:pPr>
          <a:r>
            <a:rPr lang="en-US" sz="1700" kern="1200" dirty="0"/>
            <a:t>-Targeted through insights</a:t>
          </a:r>
        </a:p>
      </dsp:txBody>
      <dsp:txXfrm>
        <a:off x="2100586" y="1434570"/>
        <a:ext cx="1951302" cy="2465415"/>
      </dsp:txXfrm>
    </dsp:sp>
    <dsp:sp modelId="{0FD97CEC-0F0A-4568-9DD5-4AF73C4FC630}">
      <dsp:nvSpPr>
        <dsp:cNvPr id="0" name=""/>
        <dsp:cNvSpPr/>
      </dsp:nvSpPr>
      <dsp:spPr>
        <a:xfrm>
          <a:off x="4192281" y="791284"/>
          <a:ext cx="2144288" cy="64328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28" tIns="79428" rIns="79428" bIns="79428" numCol="1" spcCol="1270" anchor="ctr" anchorCtr="0">
          <a:noAutofit/>
        </a:bodyPr>
        <a:lstStyle/>
        <a:p>
          <a:pPr marL="0" lvl="0" indent="0" algn="ctr" defTabSz="1022350">
            <a:lnSpc>
              <a:spcPct val="90000"/>
            </a:lnSpc>
            <a:spcBef>
              <a:spcPct val="0"/>
            </a:spcBef>
            <a:spcAft>
              <a:spcPct val="35000"/>
            </a:spcAft>
            <a:buNone/>
          </a:pPr>
          <a:r>
            <a:rPr lang="en-US" sz="2300" kern="1200" dirty="0"/>
            <a:t>Values</a:t>
          </a:r>
        </a:p>
      </dsp:txBody>
      <dsp:txXfrm>
        <a:off x="4385267" y="791284"/>
        <a:ext cx="1758316" cy="643286"/>
      </dsp:txXfrm>
    </dsp:sp>
    <dsp:sp modelId="{FCADF7D4-5CFF-48B9-B57E-47000226FA5F}">
      <dsp:nvSpPr>
        <dsp:cNvPr id="0" name=""/>
        <dsp:cNvSpPr/>
      </dsp:nvSpPr>
      <dsp:spPr>
        <a:xfrm>
          <a:off x="4192281" y="1434570"/>
          <a:ext cx="1951302" cy="24654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196" tIns="154196" rIns="154196" bIns="308393" numCol="1" spcCol="1270" anchor="t" anchorCtr="0">
          <a:noAutofit/>
        </a:bodyPr>
        <a:lstStyle/>
        <a:p>
          <a:pPr marL="0" lvl="0" indent="0" algn="l" defTabSz="755650">
            <a:lnSpc>
              <a:spcPct val="90000"/>
            </a:lnSpc>
            <a:spcBef>
              <a:spcPct val="0"/>
            </a:spcBef>
            <a:spcAft>
              <a:spcPct val="35000"/>
            </a:spcAft>
            <a:buNone/>
          </a:pPr>
          <a:r>
            <a:rPr lang="en-US" sz="1700" kern="1200" dirty="0"/>
            <a:t>-Show your customers you share the same values</a:t>
          </a:r>
        </a:p>
        <a:p>
          <a:pPr marL="0" lvl="0" indent="0" algn="l" defTabSz="755650">
            <a:lnSpc>
              <a:spcPct val="90000"/>
            </a:lnSpc>
            <a:spcBef>
              <a:spcPct val="0"/>
            </a:spcBef>
            <a:spcAft>
              <a:spcPct val="35000"/>
            </a:spcAft>
            <a:buNone/>
          </a:pPr>
          <a:r>
            <a:rPr lang="en-US" sz="1700" kern="1200" dirty="0"/>
            <a:t>-Resonate</a:t>
          </a:r>
        </a:p>
      </dsp:txBody>
      <dsp:txXfrm>
        <a:off x="4192281" y="1434570"/>
        <a:ext cx="1951302" cy="2465415"/>
      </dsp:txXfrm>
    </dsp:sp>
    <dsp:sp modelId="{8C77E32B-C10D-49E7-B72C-7613E2FAD690}">
      <dsp:nvSpPr>
        <dsp:cNvPr id="0" name=""/>
        <dsp:cNvSpPr/>
      </dsp:nvSpPr>
      <dsp:spPr>
        <a:xfrm>
          <a:off x="6283977" y="791284"/>
          <a:ext cx="2144288" cy="64328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28" tIns="79428" rIns="79428" bIns="79428" numCol="1" spcCol="1270" anchor="ctr" anchorCtr="0">
          <a:noAutofit/>
        </a:bodyPr>
        <a:lstStyle/>
        <a:p>
          <a:pPr marL="0" lvl="0" indent="0" algn="ctr" defTabSz="1022350">
            <a:lnSpc>
              <a:spcPct val="90000"/>
            </a:lnSpc>
            <a:spcBef>
              <a:spcPct val="0"/>
            </a:spcBef>
            <a:spcAft>
              <a:spcPct val="35000"/>
            </a:spcAft>
            <a:buNone/>
          </a:pPr>
          <a:r>
            <a:rPr lang="en-US" sz="2300" kern="1200" dirty="0"/>
            <a:t>POD’s</a:t>
          </a:r>
        </a:p>
      </dsp:txBody>
      <dsp:txXfrm>
        <a:off x="6476963" y="791284"/>
        <a:ext cx="1758316" cy="643286"/>
      </dsp:txXfrm>
    </dsp:sp>
    <dsp:sp modelId="{500C0382-D56D-46F1-A84B-2F2A47E3CC84}">
      <dsp:nvSpPr>
        <dsp:cNvPr id="0" name=""/>
        <dsp:cNvSpPr/>
      </dsp:nvSpPr>
      <dsp:spPr>
        <a:xfrm>
          <a:off x="6283977" y="1434570"/>
          <a:ext cx="1951302" cy="24654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196" tIns="154196" rIns="154196" bIns="308393" numCol="1" spcCol="1270" anchor="t" anchorCtr="0">
          <a:noAutofit/>
        </a:bodyPr>
        <a:lstStyle/>
        <a:p>
          <a:pPr marL="0" lvl="0" indent="0" algn="l" defTabSz="755650">
            <a:lnSpc>
              <a:spcPct val="90000"/>
            </a:lnSpc>
            <a:spcBef>
              <a:spcPct val="0"/>
            </a:spcBef>
            <a:spcAft>
              <a:spcPct val="35000"/>
            </a:spcAft>
            <a:buNone/>
          </a:pPr>
          <a:r>
            <a:rPr lang="en-US" sz="1700" kern="1200" dirty="0"/>
            <a:t>-Highlight your unique differentiators and values at every customer touchpoint</a:t>
          </a:r>
        </a:p>
        <a:p>
          <a:pPr marL="0" lvl="0" indent="0" algn="l" defTabSz="755650">
            <a:lnSpc>
              <a:spcPct val="90000"/>
            </a:lnSpc>
            <a:spcBef>
              <a:spcPct val="0"/>
            </a:spcBef>
            <a:spcAft>
              <a:spcPct val="35000"/>
            </a:spcAft>
            <a:buNone/>
          </a:pPr>
          <a:r>
            <a:rPr lang="en-US" sz="1700" kern="1200" dirty="0"/>
            <a:t>-Points of Difference</a:t>
          </a:r>
        </a:p>
      </dsp:txBody>
      <dsp:txXfrm>
        <a:off x="6283977" y="1434570"/>
        <a:ext cx="1951302" cy="2465415"/>
      </dsp:txXfrm>
    </dsp:sp>
    <dsp:sp modelId="{B18FC245-C37D-4895-BA37-CB8079EA6DC5}">
      <dsp:nvSpPr>
        <dsp:cNvPr id="0" name=""/>
        <dsp:cNvSpPr/>
      </dsp:nvSpPr>
      <dsp:spPr>
        <a:xfrm>
          <a:off x="8375673" y="791284"/>
          <a:ext cx="2144288" cy="64328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28" tIns="79428" rIns="79428" bIns="79428" numCol="1" spcCol="1270" anchor="ctr" anchorCtr="0">
          <a:noAutofit/>
        </a:bodyPr>
        <a:lstStyle/>
        <a:p>
          <a:pPr marL="0" lvl="0" indent="0" algn="ctr" defTabSz="1022350">
            <a:lnSpc>
              <a:spcPct val="90000"/>
            </a:lnSpc>
            <a:spcBef>
              <a:spcPct val="0"/>
            </a:spcBef>
            <a:spcAft>
              <a:spcPct val="35000"/>
            </a:spcAft>
            <a:buNone/>
          </a:pPr>
          <a:r>
            <a:rPr lang="en-US" sz="2300" kern="1200" dirty="0"/>
            <a:t>Positive</a:t>
          </a:r>
        </a:p>
      </dsp:txBody>
      <dsp:txXfrm>
        <a:off x="8568659" y="791284"/>
        <a:ext cx="1758316" cy="643286"/>
      </dsp:txXfrm>
    </dsp:sp>
    <dsp:sp modelId="{FEE2851E-A5DB-487F-86CC-8965B3D73BFB}">
      <dsp:nvSpPr>
        <dsp:cNvPr id="0" name=""/>
        <dsp:cNvSpPr/>
      </dsp:nvSpPr>
      <dsp:spPr>
        <a:xfrm>
          <a:off x="8375673" y="1434570"/>
          <a:ext cx="1951302" cy="24654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196" tIns="154196" rIns="154196" bIns="308393" numCol="1" spcCol="1270" anchor="t" anchorCtr="0">
          <a:noAutofit/>
        </a:bodyPr>
        <a:lstStyle/>
        <a:p>
          <a:pPr marL="0" lvl="0" indent="0" algn="l" defTabSz="755650">
            <a:lnSpc>
              <a:spcPct val="90000"/>
            </a:lnSpc>
            <a:spcBef>
              <a:spcPct val="0"/>
            </a:spcBef>
            <a:spcAft>
              <a:spcPct val="35000"/>
            </a:spcAft>
            <a:buNone/>
          </a:pPr>
          <a:r>
            <a:rPr lang="en-US" sz="1700" kern="1200" dirty="0"/>
            <a:t>-Create consistent positive customer experiences</a:t>
          </a:r>
        </a:p>
        <a:p>
          <a:pPr marL="0" lvl="0" indent="0" algn="l" defTabSz="755650">
            <a:lnSpc>
              <a:spcPct val="90000"/>
            </a:lnSpc>
            <a:spcBef>
              <a:spcPct val="0"/>
            </a:spcBef>
            <a:spcAft>
              <a:spcPct val="35000"/>
            </a:spcAft>
            <a:buNone/>
          </a:pPr>
          <a:r>
            <a:rPr lang="en-US" sz="1700" kern="1200" dirty="0"/>
            <a:t>-Tone</a:t>
          </a:r>
        </a:p>
      </dsp:txBody>
      <dsp:txXfrm>
        <a:off x="8375673" y="1434570"/>
        <a:ext cx="1951302" cy="24654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5/16/2022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5/16/2022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5/16/2022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5/16/2022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5/16/2022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hyperlink" Target="http://tjenetwor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4.xml"/></Relationships>
</file>

<file path=ppt/slides/_rels/slide10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110.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25.xml"/><Relationship Id="rId4" Type="http://schemas.openxmlformats.org/officeDocument/2006/relationships/hyperlink" Target="http://tjenetwork.com/" TargetMode="Externa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6.xml"/></Relationships>
</file>

<file path=ppt/slides/_rels/slide1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27.xml"/><Relationship Id="rId4" Type="http://schemas.openxmlformats.org/officeDocument/2006/relationships/hyperlink" Target="http://tjenetwork.com/" TargetMode="Externa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8.xml"/></Relationships>
</file>

<file path=ppt/slides/_rels/slide1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cid:345025554721022975159932"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Layout" Target="../slideLayouts/slideLayout3.xml"/><Relationship Id="rId1" Type="http://schemas.openxmlformats.org/officeDocument/2006/relationships/themeOverride" Target="../theme/themeOverride29.xml"/></Relationships>
</file>

<file path=ppt/slides/_rels/slide162.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30.xml"/><Relationship Id="rId4" Type="http://schemas.openxmlformats.org/officeDocument/2006/relationships/hyperlink" Target="http://tjenetwork.com/" TargetMode="Externa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hyperlink" Target="http://tjenetwork.com/" TargetMode="External"/></Relationships>
</file>

<file path=ppt/slides/_rels/slide170.xml.rels><?xml version="1.0" encoding="UTF-8" standalone="yes"?>
<Relationships xmlns="http://schemas.openxmlformats.org/package/2006/relationships"><Relationship Id="rId2" Type="http://schemas.openxmlformats.org/officeDocument/2006/relationships/hyperlink" Target="https://fortune.com/2016/08/11/millennials-philanthropy/"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32.xml"/><Relationship Id="rId4" Type="http://schemas.openxmlformats.org/officeDocument/2006/relationships/hyperlink" Target="http://tjenetwork.com/" TargetMode="Externa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34.xml"/><Relationship Id="rId4" Type="http://schemas.openxmlformats.org/officeDocument/2006/relationships/hyperlink" Target="http://tjenetwork.com/" TargetMode="Externa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36.xml"/><Relationship Id="rId4" Type="http://schemas.openxmlformats.org/officeDocument/2006/relationships/hyperlink" Target="http://tjenetwork.com/" TargetMode="External"/></Relationships>
</file>

<file path=ppt/slides/_rels/slide19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38.xml"/><Relationship Id="rId4" Type="http://schemas.openxmlformats.org/officeDocument/2006/relationships/hyperlink" Target="http://tjenetwork.com/" TargetMode="External"/></Relationships>
</file>

<file path=ppt/slides/_rels/slide20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hyperlink" Target="http://tjenetwork.com/" TargetMode="Externa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brafton.com/news/94-percent-b2b-buyers-research-online-purchase-decisions/" TargetMode="External"/><Relationship Id="rId2" Type="http://schemas.openxmlformats.org/officeDocument/2006/relationships/hyperlink" Target="http://www.adweek.com/digital/81-shoppers-conduct-online-research-making-purchase-infographic/" TargetMode="External"/><Relationship Id="rId1" Type="http://schemas.openxmlformats.org/officeDocument/2006/relationships/slideLayout" Target="../slideLayouts/slideLayout2.xml"/><Relationship Id="rId5" Type="http://schemas.openxmlformats.org/officeDocument/2006/relationships/hyperlink" Target="https://www.mintel.com/press-centre/social-and-lifestyle/seven-in-10-americans-seek-out-opinions-before-making-purchases" TargetMode="External"/><Relationship Id="rId4" Type="http://schemas.openxmlformats.org/officeDocument/2006/relationships/hyperlink" Target="https://bloggingwizard.com/social-media-statistics-facts-trend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ironpaper.com/inbound-marketing-strateg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ironpaper.com/articles/b2b-marketing-campaign-fail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hyperlink" Target="http://tjenetwork.com/" TargetMode="Externa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11.xml"/><Relationship Id="rId4" Type="http://schemas.openxmlformats.org/officeDocument/2006/relationships/hyperlink" Target="http://tjenetwork.com/" TargetMode="Externa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communityroundtable.com/what-we-do/research/the-state-of-community-management/the-state-of-community-management-2020/"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hyperlink" Target="http://tjenetwork.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hyperlink" Target="http://tjenetwork.com/" TargetMode="Externa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hyperlink" Target="http://tjenetwork.com/" TargetMode="Externa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19.xml"/><Relationship Id="rId4" Type="http://schemas.openxmlformats.org/officeDocument/2006/relationships/hyperlink" Target="http://tjenetwork.com/" TargetMode="Externa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21.xml"/><Relationship Id="rId4" Type="http://schemas.openxmlformats.org/officeDocument/2006/relationships/hyperlink" Target="http://tjenetwork.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mailto:robert@tjenetwork.com" TargetMode="External"/><Relationship Id="rId2" Type="http://schemas.openxmlformats.org/officeDocument/2006/relationships/slideLayout" Target="../slideLayouts/slideLayout3.xml"/><Relationship Id="rId1" Type="http://schemas.openxmlformats.org/officeDocument/2006/relationships/themeOverride" Target="../theme/themeOverride23.xml"/><Relationship Id="rId4" Type="http://schemas.openxmlformats.org/officeDocument/2006/relationships/hyperlink" Target="http://tjenetwor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433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709128"/>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What is Marketing?</a:t>
            </a:r>
          </a:p>
        </p:txBody>
      </p:sp>
      <p:sp>
        <p:nvSpPr>
          <p:cNvPr id="4" name="Content Placeholder 3">
            <a:extLst>
              <a:ext uri="{FF2B5EF4-FFF2-40B4-BE49-F238E27FC236}">
                <a16:creationId xmlns:a16="http://schemas.microsoft.com/office/drawing/2014/main" id="{271EF233-8B24-44B7-AD4D-02D45BE04578}"/>
              </a:ext>
            </a:extLst>
          </p:cNvPr>
          <p:cNvSpPr>
            <a:spLocks noGrp="1"/>
          </p:cNvSpPr>
          <p:nvPr>
            <p:ph idx="1"/>
          </p:nvPr>
        </p:nvSpPr>
        <p:spPr>
          <a:xfrm>
            <a:off x="955963" y="1504188"/>
            <a:ext cx="10169237" cy="4711218"/>
          </a:xfrm>
          <a:solidFill>
            <a:schemeClr val="bg1"/>
          </a:solidFill>
        </p:spPr>
        <p:txBody>
          <a:bodyPr>
            <a:normAutofit lnSpcReduction="10000"/>
          </a:bodyPr>
          <a:lstStyle/>
          <a:p>
            <a:pPr algn="l" fontAlgn="base">
              <a:buFont typeface="Wingdings" panose="05000000000000000000" pitchFamily="2" charset="2"/>
              <a:buChar char="Ø"/>
            </a:pPr>
            <a:endParaRPr lang="en-US" sz="1600" b="1" i="0" dirty="0">
              <a:solidFill>
                <a:schemeClr val="tx1"/>
              </a:solidFill>
              <a:effectLst/>
              <a:latin typeface="Calibri" panose="020F0502020204030204" pitchFamily="34" charset="0"/>
              <a:cs typeface="Calibri" panose="020F0502020204030204" pitchFamily="34" charset="0"/>
            </a:endParaRPr>
          </a:p>
          <a:p>
            <a:pPr marL="0" indent="0">
              <a:buNone/>
            </a:pPr>
            <a:r>
              <a:rPr lang="en-US" sz="2200" b="1" dirty="0">
                <a:latin typeface="Calibri" panose="020F0502020204030204" pitchFamily="34" charset="0"/>
                <a:cs typeface="Calibri" panose="020F0502020204030204" pitchFamily="34" charset="0"/>
              </a:rPr>
              <a:t>S</a:t>
            </a:r>
            <a:r>
              <a:rPr lang="en-US" sz="2200" b="1" i="0" dirty="0">
                <a:solidFill>
                  <a:schemeClr val="tx1"/>
                </a:solidFill>
                <a:effectLst/>
                <a:latin typeface="Calibri" panose="020F0502020204030204" pitchFamily="34" charset="0"/>
                <a:cs typeface="Calibri" panose="020F0502020204030204" pitchFamily="34" charset="0"/>
              </a:rPr>
              <a:t>uccessful marketing programs are;</a:t>
            </a:r>
          </a:p>
          <a:p>
            <a:r>
              <a:rPr lang="en-US" sz="2000" b="1" dirty="0">
                <a:latin typeface="Calibri" panose="020F0502020204030204" pitchFamily="34" charset="0"/>
                <a:cs typeface="Calibri" panose="020F0502020204030204" pitchFamily="34" charset="0"/>
              </a:rPr>
              <a:t>Strategic</a:t>
            </a:r>
          </a:p>
          <a:p>
            <a:pPr lvl="1"/>
            <a:r>
              <a:rPr lang="en-US" sz="1800" b="1" dirty="0">
                <a:latin typeface="Calibri" panose="020F0502020204030204" pitchFamily="34" charset="0"/>
                <a:cs typeface="Calibri" panose="020F0502020204030204" pitchFamily="34" charset="0"/>
              </a:rPr>
              <a:t>W</a:t>
            </a:r>
            <a:r>
              <a:rPr lang="en-US" sz="1800" b="1" i="0" dirty="0">
                <a:solidFill>
                  <a:schemeClr val="tx1"/>
                </a:solidFill>
                <a:effectLst/>
                <a:latin typeface="Calibri" panose="020F0502020204030204" pitchFamily="34" charset="0"/>
                <a:cs typeface="Calibri" panose="020F0502020204030204" pitchFamily="34" charset="0"/>
              </a:rPr>
              <a:t>ell planned and aimed at the target market/key user</a:t>
            </a:r>
          </a:p>
          <a:p>
            <a:pPr lvl="2"/>
            <a:r>
              <a:rPr lang="en-US" sz="1700" b="1" dirty="0">
                <a:latin typeface="Calibri" panose="020F0502020204030204" pitchFamily="34" charset="0"/>
                <a:cs typeface="Calibri" panose="020F0502020204030204" pitchFamily="34" charset="0"/>
              </a:rPr>
              <a:t>Knowledge of target market/end user preferences are known through market research</a:t>
            </a:r>
            <a:r>
              <a:rPr lang="en-US" sz="1700" b="1" i="0" dirty="0">
                <a:solidFill>
                  <a:schemeClr val="tx1"/>
                </a:solidFill>
                <a:effectLst/>
                <a:latin typeface="Calibri" panose="020F0502020204030204" pitchFamily="34" charset="0"/>
                <a:cs typeface="Calibri" panose="020F0502020204030204" pitchFamily="34" charset="0"/>
              </a:rPr>
              <a:t> </a:t>
            </a:r>
          </a:p>
          <a:p>
            <a:pPr lvl="2"/>
            <a:endParaRPr lang="en-US" sz="1700" b="1" i="0" dirty="0">
              <a:solidFill>
                <a:schemeClr val="tx1"/>
              </a:solidFill>
              <a:effectLst/>
              <a:latin typeface="Calibri" panose="020F0502020204030204" pitchFamily="34" charset="0"/>
              <a:cs typeface="Calibri" panose="020F0502020204030204" pitchFamily="34" charset="0"/>
            </a:endParaRPr>
          </a:p>
          <a:p>
            <a:pPr lvl="1"/>
            <a:r>
              <a:rPr lang="en-US" sz="1800" b="1" i="0" dirty="0">
                <a:solidFill>
                  <a:schemeClr val="tx1"/>
                </a:solidFill>
                <a:effectLst/>
                <a:latin typeface="Calibri" panose="020F0502020204030204" pitchFamily="34" charset="0"/>
                <a:cs typeface="Calibri" panose="020F0502020204030204" pitchFamily="34" charset="0"/>
              </a:rPr>
              <a:t>Strategic Marketing Plan includes the Communication Plan within it </a:t>
            </a:r>
          </a:p>
          <a:p>
            <a:pPr lvl="2"/>
            <a:r>
              <a:rPr lang="en-US" sz="1700" b="1" i="0" dirty="0">
                <a:solidFill>
                  <a:schemeClr val="tx1"/>
                </a:solidFill>
                <a:effectLst/>
                <a:latin typeface="Calibri" panose="020F0502020204030204" pitchFamily="34" charset="0"/>
                <a:cs typeface="Calibri" panose="020F0502020204030204" pitchFamily="34" charset="0"/>
              </a:rPr>
              <a:t>Communications plan is developed by creating the message, sharing that message via various mediums with the intent to create awareness among like-minded people to then create an action (purchase)</a:t>
            </a:r>
          </a:p>
          <a:p>
            <a:pPr marL="0" indent="0" algn="ctr">
              <a:buNone/>
            </a:pPr>
            <a:endParaRPr lang="en-US" sz="1800" b="1" i="0" dirty="0">
              <a:solidFill>
                <a:schemeClr val="tx1"/>
              </a:solidFill>
              <a:effectLst/>
              <a:latin typeface="Calibri" panose="020F0502020204030204" pitchFamily="34" charset="0"/>
              <a:cs typeface="Calibri" panose="020F0502020204030204" pitchFamily="34" charset="0"/>
            </a:endParaRPr>
          </a:p>
          <a:p>
            <a:pPr marL="0" indent="0">
              <a:buNone/>
            </a:pPr>
            <a:endParaRPr lang="en-US" sz="1800" b="1" i="0" dirty="0">
              <a:solidFill>
                <a:schemeClr val="tx1"/>
              </a:solidFill>
              <a:effectLst/>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r>
              <a:rPr lang="en-US" sz="1800" b="1" i="0" dirty="0">
                <a:solidFill>
                  <a:schemeClr val="tx1"/>
                </a:solidFill>
                <a:effectLst/>
                <a:latin typeface="Calibri" panose="020F0502020204030204" pitchFamily="34" charset="0"/>
                <a:cs typeface="Calibri" panose="020F0502020204030204" pitchFamily="34" charset="0"/>
              </a:rPr>
              <a:t>	</a:t>
            </a:r>
            <a:endParaRPr lang="en-US" dirty="0"/>
          </a:p>
        </p:txBody>
      </p:sp>
      <p:sp>
        <p:nvSpPr>
          <p:cNvPr id="5" name="TextBox 4">
            <a:extLst>
              <a:ext uri="{FF2B5EF4-FFF2-40B4-BE49-F238E27FC236}">
                <a16:creationId xmlns:a16="http://schemas.microsoft.com/office/drawing/2014/main" id="{6D9106D1-76D5-470F-ADA8-EB43D05688B0}"/>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0290889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Digital Marketing </a:t>
            </a:r>
            <a:br>
              <a:rPr lang="en-US"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vs</a:t>
            </a:r>
            <a:r>
              <a:rPr lang="en-US" sz="8000"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Social Media</a:t>
            </a: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r>
              <a:rPr lang="en-US" b="1" dirty="0"/>
              <a:t>?????????????</a:t>
            </a:r>
          </a:p>
        </p:txBody>
      </p:sp>
    </p:spTree>
    <p:extLst>
      <p:ext uri="{BB962C8B-B14F-4D97-AF65-F5344CB8AC3E}">
        <p14:creationId xmlns:p14="http://schemas.microsoft.com/office/powerpoint/2010/main" val="21916669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Confused??  </a:t>
            </a:r>
          </a:p>
        </p:txBody>
      </p:sp>
      <p:pic>
        <p:nvPicPr>
          <p:cNvPr id="5122" name="Picture 2" descr="The Winning Formula For Successful Digital Marketing in 2018 – Multichannel  Merchant">
            <a:extLst>
              <a:ext uri="{FF2B5EF4-FFF2-40B4-BE49-F238E27FC236}">
                <a16:creationId xmlns:a16="http://schemas.microsoft.com/office/drawing/2014/main" id="{3A693F5B-C21A-4813-B958-678FA72685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897" y="2186609"/>
            <a:ext cx="5385102" cy="3849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gital Marketing | Government of India : National Institute of Electronics  &amp;amp; Information Technology">
            <a:extLst>
              <a:ext uri="{FF2B5EF4-FFF2-40B4-BE49-F238E27FC236}">
                <a16:creationId xmlns:a16="http://schemas.microsoft.com/office/drawing/2014/main" id="{11C71F11-594C-46BB-9ABC-22F22A75A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643" y="2186609"/>
            <a:ext cx="5447670" cy="38496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48CEE6-AC62-486A-A46E-4805CBF8BA9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4371188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Confused??  </a:t>
            </a:r>
          </a:p>
        </p:txBody>
      </p:sp>
      <p:pic>
        <p:nvPicPr>
          <p:cNvPr id="5122" name="Picture 2" descr="The Winning Formula For Successful Digital Marketing in 2018 – Multichannel  Merchant">
            <a:extLst>
              <a:ext uri="{FF2B5EF4-FFF2-40B4-BE49-F238E27FC236}">
                <a16:creationId xmlns:a16="http://schemas.microsoft.com/office/drawing/2014/main" id="{3A693F5B-C21A-4813-B958-678FA72685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897" y="2186609"/>
            <a:ext cx="5385102" cy="3849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gital Marketing | Government of India : National Institute of Electronics  &amp;amp; Information Technology">
            <a:extLst>
              <a:ext uri="{FF2B5EF4-FFF2-40B4-BE49-F238E27FC236}">
                <a16:creationId xmlns:a16="http://schemas.microsoft.com/office/drawing/2014/main" id="{11C71F11-594C-46BB-9ABC-22F22A75A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643" y="2186609"/>
            <a:ext cx="5447670" cy="3849687"/>
          </a:xfrm>
          <a:prstGeom prst="rect">
            <a:avLst/>
          </a:prstGeom>
          <a:noFill/>
          <a:extLst>
            <a:ext uri="{909E8E84-426E-40DD-AFC4-6F175D3DCCD1}">
              <a14:hiddenFill xmlns:a14="http://schemas.microsoft.com/office/drawing/2010/main">
                <a:solidFill>
                  <a:srgbClr val="FFFFFF"/>
                </a:solidFill>
              </a14:hiddenFill>
            </a:ext>
          </a:extLst>
        </p:spPr>
      </p:pic>
      <p:sp>
        <p:nvSpPr>
          <p:cNvPr id="3" name="Star: 7 Points 2">
            <a:extLst>
              <a:ext uri="{FF2B5EF4-FFF2-40B4-BE49-F238E27FC236}">
                <a16:creationId xmlns:a16="http://schemas.microsoft.com/office/drawing/2014/main" id="{FE290E61-7096-47F0-B6F8-1354C44AD6E0}"/>
              </a:ext>
            </a:extLst>
          </p:cNvPr>
          <p:cNvSpPr/>
          <p:nvPr/>
        </p:nvSpPr>
        <p:spPr>
          <a:xfrm>
            <a:off x="3829877" y="821704"/>
            <a:ext cx="4532243" cy="420094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BAM!</a:t>
            </a:r>
          </a:p>
        </p:txBody>
      </p:sp>
      <p:sp>
        <p:nvSpPr>
          <p:cNvPr id="8" name="TextBox 7">
            <a:extLst>
              <a:ext uri="{FF2B5EF4-FFF2-40B4-BE49-F238E27FC236}">
                <a16:creationId xmlns:a16="http://schemas.microsoft.com/office/drawing/2014/main" id="{410AC753-CEA3-42A6-AE47-8CDF2BB84E22}"/>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37968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solidFill>
            <a:schemeClr val="accent1"/>
          </a:solidFill>
        </p:spPr>
        <p:txBody>
          <a:bodyPr/>
          <a:lstStyle/>
          <a:p>
            <a:pPr algn="ctr"/>
            <a:r>
              <a:rPr lang="en-US" b="1" dirty="0">
                <a:latin typeface="Arial" panose="020B0604020202020204" pitchFamily="34" charset="0"/>
                <a:cs typeface="Arial" panose="020B0604020202020204" pitchFamily="34" charset="0"/>
              </a:rPr>
              <a:t>Digital Marketing is in both</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Outbound &amp; Inbound Marketing</a:t>
            </a:r>
          </a:p>
        </p:txBody>
      </p:sp>
      <p:pic>
        <p:nvPicPr>
          <p:cNvPr id="4098" name="Picture 2" descr="Outbound Marketing vs Inbound Marketing Custom Visual">
            <a:extLst>
              <a:ext uri="{FF2B5EF4-FFF2-40B4-BE49-F238E27FC236}">
                <a16:creationId xmlns:a16="http://schemas.microsoft.com/office/drawing/2014/main" id="{7F855381-E972-42CF-9222-5468717BC6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5265" y="2416118"/>
            <a:ext cx="6191250" cy="3333750"/>
          </a:xfrm>
          <a:prstGeom prst="rect">
            <a:avLst/>
          </a:prstGeom>
          <a:solidFill>
            <a:srgbClr val="EC062C"/>
          </a:solidFill>
        </p:spPr>
      </p:pic>
      <p:sp>
        <p:nvSpPr>
          <p:cNvPr id="5" name="TextBox 4">
            <a:extLst>
              <a:ext uri="{FF2B5EF4-FFF2-40B4-BE49-F238E27FC236}">
                <a16:creationId xmlns:a16="http://schemas.microsoft.com/office/drawing/2014/main" id="{727C58BD-9EDB-48AB-8E4D-5BE987F308F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
        <p:nvSpPr>
          <p:cNvPr id="3" name="Rectangle 2">
            <a:extLst>
              <a:ext uri="{FF2B5EF4-FFF2-40B4-BE49-F238E27FC236}">
                <a16:creationId xmlns:a16="http://schemas.microsoft.com/office/drawing/2014/main" id="{BD689386-DB69-4C1D-8B1D-6E21B494609E}"/>
              </a:ext>
            </a:extLst>
          </p:cNvPr>
          <p:cNvSpPr/>
          <p:nvPr/>
        </p:nvSpPr>
        <p:spPr>
          <a:xfrm>
            <a:off x="7865706" y="2416117"/>
            <a:ext cx="3259494" cy="33337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Website</a:t>
            </a:r>
          </a:p>
          <a:p>
            <a:r>
              <a:rPr lang="en-US" dirty="0">
                <a:solidFill>
                  <a:schemeClr val="tx1"/>
                </a:solidFill>
              </a:rPr>
              <a:t>SEO</a:t>
            </a:r>
          </a:p>
          <a:p>
            <a:r>
              <a:rPr lang="en-US" dirty="0">
                <a:solidFill>
                  <a:schemeClr val="tx1"/>
                </a:solidFill>
              </a:rPr>
              <a:t>Links</a:t>
            </a:r>
          </a:p>
          <a:p>
            <a:r>
              <a:rPr lang="en-US" dirty="0">
                <a:solidFill>
                  <a:schemeClr val="tx1"/>
                </a:solidFill>
              </a:rPr>
              <a:t>Social Media Platforms</a:t>
            </a:r>
          </a:p>
          <a:p>
            <a:r>
              <a:rPr lang="en-US" dirty="0">
                <a:solidFill>
                  <a:schemeClr val="tx1"/>
                </a:solidFill>
              </a:rPr>
              <a:t>Blogs</a:t>
            </a:r>
          </a:p>
          <a:p>
            <a:r>
              <a:rPr lang="en-US" dirty="0">
                <a:solidFill>
                  <a:schemeClr val="tx1"/>
                </a:solidFill>
              </a:rPr>
              <a:t>Viral</a:t>
            </a:r>
          </a:p>
          <a:p>
            <a:r>
              <a:rPr lang="en-US" dirty="0">
                <a:solidFill>
                  <a:schemeClr val="tx1"/>
                </a:solidFill>
              </a:rPr>
              <a:t>Streaming</a:t>
            </a:r>
          </a:p>
          <a:p>
            <a:r>
              <a:rPr lang="en-US" dirty="0">
                <a:solidFill>
                  <a:schemeClr val="tx1"/>
                </a:solidFill>
              </a:rPr>
              <a:t>Influencers</a:t>
            </a:r>
          </a:p>
          <a:p>
            <a:r>
              <a:rPr lang="en-US" dirty="0">
                <a:solidFill>
                  <a:schemeClr val="tx1"/>
                </a:solidFill>
              </a:rPr>
              <a:t>And more…</a:t>
            </a:r>
          </a:p>
        </p:txBody>
      </p:sp>
    </p:spTree>
    <p:extLst>
      <p:ext uri="{BB962C8B-B14F-4D97-AF65-F5344CB8AC3E}">
        <p14:creationId xmlns:p14="http://schemas.microsoft.com/office/powerpoint/2010/main" val="41757381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7547113" cy="788641"/>
          </a:xfrm>
          <a:solidFill>
            <a:schemeClr val="accent1"/>
          </a:solidFill>
        </p:spPr>
        <p:txBody>
          <a:bodyPr>
            <a:noAutofit/>
          </a:bodyPr>
          <a:lstStyle/>
          <a:p>
            <a:r>
              <a:rPr lang="en-US" b="1" dirty="0">
                <a:solidFill>
                  <a:srgbClr val="002060"/>
                </a:solidFill>
                <a:latin typeface="Arial" panose="020B0604020202020204" pitchFamily="34" charset="0"/>
                <a:cs typeface="Arial" panose="020B0604020202020204" pitchFamily="34" charset="0"/>
              </a:rPr>
              <a:t>Digital Marketing </a:t>
            </a:r>
            <a:r>
              <a:rPr lang="en-US" sz="2400" b="1" dirty="0">
                <a:solidFill>
                  <a:srgbClr val="002060"/>
                </a:solidFill>
                <a:latin typeface="Arial" panose="020B0604020202020204" pitchFamily="34" charset="0"/>
                <a:cs typeface="Arial" panose="020B0604020202020204" pitchFamily="34" charset="0"/>
              </a:rPr>
              <a:t>vs</a:t>
            </a:r>
            <a:r>
              <a:rPr lang="en-US" sz="4000" b="1"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Social Media</a:t>
            </a:r>
            <a:endParaRPr lang="en-US" b="1"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715617" y="1630017"/>
            <a:ext cx="10906540" cy="4322727"/>
          </a:xfrm>
          <a:solidFill>
            <a:schemeClr val="bg1"/>
          </a:solidFill>
        </p:spPr>
        <p:txBody>
          <a:bodyPr>
            <a:normAutofit lnSpcReduction="10000"/>
          </a:bodyPr>
          <a:lstStyle/>
          <a:p>
            <a:pPr marL="0" indent="0">
              <a:buNone/>
            </a:pPr>
            <a:r>
              <a:rPr lang="en-US" sz="2800" b="1" dirty="0">
                <a:latin typeface="Calibri" panose="020F0502020204030204" pitchFamily="34" charset="0"/>
                <a:cs typeface="Calibri" panose="020F0502020204030204" pitchFamily="34" charset="0"/>
              </a:rPr>
              <a:t>Digital Marketing </a:t>
            </a:r>
            <a:r>
              <a:rPr lang="en-US" sz="2800" dirty="0">
                <a:latin typeface="Calibri" panose="020F0502020204030204" pitchFamily="34" charset="0"/>
                <a:cs typeface="Calibri" panose="020F0502020204030204" pitchFamily="34" charset="0"/>
              </a:rPr>
              <a:t>= umbrella term for all types of </a:t>
            </a:r>
            <a:r>
              <a:rPr lang="en-US" sz="2800" i="1" u="sng" dirty="0">
                <a:latin typeface="Calibri" panose="020F0502020204030204" pitchFamily="34" charset="0"/>
                <a:cs typeface="Calibri" panose="020F0502020204030204" pitchFamily="34" charset="0"/>
              </a:rPr>
              <a:t>on-line &amp; electronic</a:t>
            </a:r>
            <a:r>
              <a:rPr lang="en-US" sz="2800" dirty="0">
                <a:latin typeface="Calibri" panose="020F0502020204030204" pitchFamily="34" charset="0"/>
                <a:cs typeface="Calibri" panose="020F0502020204030204" pitchFamily="34" charset="0"/>
              </a:rPr>
              <a:t> marketing activities.  </a:t>
            </a:r>
          </a:p>
          <a:p>
            <a:pPr marL="0" indent="0">
              <a:buNone/>
            </a:pPr>
            <a:endParaRPr lang="en-US" sz="28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Search Engine Optimization (SEO) </a:t>
            </a:r>
            <a:r>
              <a:rPr lang="en-US" sz="2000" dirty="0">
                <a:latin typeface="Calibri" panose="020F0502020204030204" pitchFamily="34" charset="0"/>
                <a:cs typeface="Calibri" panose="020F0502020204030204" pitchFamily="34" charset="0"/>
              </a:rPr>
              <a:t>–rank higher in Google search to increase traffic to company website</a:t>
            </a: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Pay per Click (PPC) </a:t>
            </a:r>
            <a:r>
              <a:rPr lang="en-US" sz="2000" dirty="0">
                <a:latin typeface="Calibri" panose="020F0502020204030204" pitchFamily="34" charset="0"/>
                <a:cs typeface="Calibri" panose="020F0502020204030204" pitchFamily="34" charset="0"/>
              </a:rPr>
              <a:t>–ads and promoted search results and usually drives to a company website whereby the company pays when clicked. Unseen by users.</a:t>
            </a: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Social Media</a:t>
            </a:r>
            <a:r>
              <a:rPr lang="en-US" sz="2000" dirty="0">
                <a:latin typeface="Calibri" panose="020F0502020204030204" pitchFamily="34" charset="0"/>
                <a:cs typeface="Calibri" panose="020F0502020204030204" pitchFamily="34" charset="0"/>
              </a:rPr>
              <a:t>-across platforms, consistent content/messaging strategic to create awareness and purchase from target markets.</a:t>
            </a: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Content Marketing</a:t>
            </a:r>
            <a:r>
              <a:rPr lang="en-US" sz="2000" dirty="0">
                <a:latin typeface="Calibri" panose="020F0502020204030204" pitchFamily="34" charset="0"/>
                <a:cs typeface="Calibri" panose="020F0502020204030204" pitchFamily="34" charset="0"/>
              </a:rPr>
              <a:t>-strategic messaging of story/information to increase awareness; blogs, articles, podcasts, videos providing value</a:t>
            </a:r>
          </a:p>
          <a:p>
            <a:pPr lvl="1">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800" i="1" u="sng"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668AED-4BC3-44F5-B1EB-86114013A667}"/>
              </a:ext>
            </a:extLst>
          </p:cNvPr>
          <p:cNvSpPr txBox="1"/>
          <p:nvPr/>
        </p:nvSpPr>
        <p:spPr>
          <a:xfrm>
            <a:off x="1177636" y="6581001"/>
            <a:ext cx="9836727"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a:t>
            </a:r>
          </a:p>
        </p:txBody>
      </p:sp>
      <p:pic>
        <p:nvPicPr>
          <p:cNvPr id="7172" name="Picture 4" descr="27+ Umbrella Pictures | Download Free Images on Unsplash">
            <a:extLst>
              <a:ext uri="{FF2B5EF4-FFF2-40B4-BE49-F238E27FC236}">
                <a16:creationId xmlns:a16="http://schemas.microsoft.com/office/drawing/2014/main" id="{2A688F4C-1495-4E9C-9406-28118ECCA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9467" y="515168"/>
            <a:ext cx="1394550" cy="106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572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7547113" cy="788641"/>
          </a:xfrm>
          <a:solidFill>
            <a:schemeClr val="accent1"/>
          </a:solidFill>
        </p:spPr>
        <p:txBody>
          <a:bodyPr>
            <a:noAutofit/>
          </a:bodyPr>
          <a:lstStyle/>
          <a:p>
            <a:r>
              <a:rPr lang="en-US" b="1" dirty="0">
                <a:solidFill>
                  <a:srgbClr val="002060"/>
                </a:solidFill>
                <a:latin typeface="Arial" panose="020B0604020202020204" pitchFamily="34" charset="0"/>
                <a:cs typeface="Arial" panose="020B0604020202020204" pitchFamily="34" charset="0"/>
              </a:rPr>
              <a:t>Digital Marketing </a:t>
            </a:r>
            <a:r>
              <a:rPr lang="en-US" sz="2400" b="1" dirty="0">
                <a:solidFill>
                  <a:srgbClr val="002060"/>
                </a:solidFill>
                <a:latin typeface="Arial" panose="020B0604020202020204" pitchFamily="34" charset="0"/>
                <a:cs typeface="Arial" panose="020B0604020202020204" pitchFamily="34" charset="0"/>
              </a:rPr>
              <a:t>vs</a:t>
            </a:r>
            <a:r>
              <a:rPr lang="en-US" sz="4000" b="1"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Social Media</a:t>
            </a:r>
            <a:endParaRPr lang="en-US" b="1"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715617" y="1630017"/>
            <a:ext cx="10906540" cy="4322727"/>
          </a:xfrm>
          <a:solidFill>
            <a:schemeClr val="bg1"/>
          </a:solidFill>
        </p:spPr>
        <p:txBody>
          <a:bodyPr>
            <a:normAutofit fontScale="92500" lnSpcReduction="20000"/>
          </a:bodyPr>
          <a:lstStyle/>
          <a:p>
            <a:pPr marL="0" indent="0">
              <a:buNone/>
            </a:pPr>
            <a:r>
              <a:rPr lang="en-US" sz="3000" b="1" dirty="0">
                <a:latin typeface="Calibri" panose="020F0502020204030204" pitchFamily="34" charset="0"/>
                <a:cs typeface="Calibri" panose="020F0502020204030204" pitchFamily="34" charset="0"/>
              </a:rPr>
              <a:t>Digital Marketing </a:t>
            </a:r>
            <a:r>
              <a:rPr lang="en-US" sz="3000" dirty="0">
                <a:latin typeface="Calibri" panose="020F0502020204030204" pitchFamily="34" charset="0"/>
                <a:cs typeface="Calibri" panose="020F0502020204030204" pitchFamily="34" charset="0"/>
              </a:rPr>
              <a:t>= umbrella term for all types of </a:t>
            </a:r>
            <a:r>
              <a:rPr lang="en-US" sz="3000" i="1" u="sng" dirty="0">
                <a:latin typeface="Calibri" panose="020F0502020204030204" pitchFamily="34" charset="0"/>
                <a:cs typeface="Calibri" panose="020F0502020204030204" pitchFamily="34" charset="0"/>
              </a:rPr>
              <a:t>on-line &amp; electronic</a:t>
            </a:r>
            <a:r>
              <a:rPr lang="en-US" sz="3000" dirty="0">
                <a:latin typeface="Calibri" panose="020F0502020204030204" pitchFamily="34" charset="0"/>
                <a:cs typeface="Calibri" panose="020F0502020204030204" pitchFamily="34" charset="0"/>
              </a:rPr>
              <a:t> marketing activities.  </a:t>
            </a:r>
          </a:p>
          <a:p>
            <a:pPr marL="0" indent="0">
              <a:buNone/>
            </a:pPr>
            <a:endParaRPr lang="en-US" sz="30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cs typeface="Calibri" panose="020F0502020204030204" pitchFamily="34" charset="0"/>
              </a:rPr>
              <a:t>Email Marketing</a:t>
            </a:r>
            <a:r>
              <a:rPr lang="en-US" sz="2200" dirty="0">
                <a:latin typeface="Calibri" panose="020F0502020204030204" pitchFamily="34" charset="0"/>
                <a:cs typeface="Calibri" panose="020F0502020204030204" pitchFamily="34" charset="0"/>
              </a:rPr>
              <a:t>-direct into the in-box with the goal to be opened and acted upon quickly; email copy is critical, personalization and engagement of recipient where they can set preferences and click through</a:t>
            </a:r>
          </a:p>
          <a:p>
            <a:pPr lvl="1">
              <a:buFont typeface="Arial" panose="020B0604020202020204" pitchFamily="34" charset="0"/>
              <a:buChar char="•"/>
            </a:pPr>
            <a:r>
              <a:rPr lang="en-US" sz="2200" b="1" dirty="0">
                <a:latin typeface="Calibri" panose="020F0502020204030204" pitchFamily="34" charset="0"/>
                <a:cs typeface="Calibri" panose="020F0502020204030204" pitchFamily="34" charset="0"/>
              </a:rPr>
              <a:t>Mobile </a:t>
            </a:r>
            <a:r>
              <a:rPr lang="en-US" sz="2200" dirty="0">
                <a:latin typeface="Calibri" panose="020F0502020204030204" pitchFamily="34" charset="0"/>
                <a:cs typeface="Calibri" panose="020F0502020204030204" pitchFamily="34" charset="0"/>
              </a:rPr>
              <a:t>Marketing- using text messages, social media, websites, email, and mobile apps via smart phones and tablets –offering unique offers, track locations or merely providing awareness and information for when people shop in store and/or on-line.</a:t>
            </a:r>
          </a:p>
          <a:p>
            <a:pPr lvl="1">
              <a:buFont typeface="Arial" panose="020B0604020202020204" pitchFamily="34" charset="0"/>
              <a:buChar char="•"/>
            </a:pPr>
            <a:r>
              <a:rPr lang="en-US" sz="2200" b="1" dirty="0">
                <a:latin typeface="Calibri" panose="020F0502020204030204" pitchFamily="34" charset="0"/>
                <a:cs typeface="Calibri" panose="020F0502020204030204" pitchFamily="34" charset="0"/>
              </a:rPr>
              <a:t>Radio, TV &amp; Electronic Billboards</a:t>
            </a:r>
            <a:r>
              <a:rPr lang="en-US" sz="2200" dirty="0">
                <a:latin typeface="Calibri" panose="020F0502020204030204" pitchFamily="34" charset="0"/>
                <a:cs typeface="Calibri" panose="020F0502020204030204" pitchFamily="34" charset="0"/>
              </a:rPr>
              <a:t>- historically, traditional tools. Should be consistent message with other vehicles.</a:t>
            </a:r>
          </a:p>
          <a:p>
            <a:pPr lvl="1">
              <a:buFont typeface="Arial" panose="020B0604020202020204" pitchFamily="34" charset="0"/>
              <a:buChar char="•"/>
            </a:pPr>
            <a:r>
              <a:rPr lang="en-US" sz="2200" dirty="0">
                <a:latin typeface="Calibri" panose="020F0502020204030204" pitchFamily="34" charset="0"/>
                <a:cs typeface="Calibri" panose="020F0502020204030204" pitchFamily="34" charset="0"/>
              </a:rPr>
              <a:t>Analytics are easy to obtain making the ROI visible and accurate.</a:t>
            </a:r>
          </a:p>
          <a:p>
            <a:pPr lvl="1">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800" i="1" u="sng"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668AED-4BC3-44F5-B1EB-86114013A667}"/>
              </a:ext>
            </a:extLst>
          </p:cNvPr>
          <p:cNvSpPr txBox="1"/>
          <p:nvPr/>
        </p:nvSpPr>
        <p:spPr>
          <a:xfrm>
            <a:off x="1177636" y="6581001"/>
            <a:ext cx="9836727"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a:t>
            </a:r>
          </a:p>
        </p:txBody>
      </p:sp>
      <p:pic>
        <p:nvPicPr>
          <p:cNvPr id="7172" name="Picture 4" descr="27+ Umbrella Pictures | Download Free Images on Unsplash">
            <a:extLst>
              <a:ext uri="{FF2B5EF4-FFF2-40B4-BE49-F238E27FC236}">
                <a16:creationId xmlns:a16="http://schemas.microsoft.com/office/drawing/2014/main" id="{2A688F4C-1495-4E9C-9406-28118ECCA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9467" y="515168"/>
            <a:ext cx="1394550" cy="106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945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954156" y="554149"/>
            <a:ext cx="10058400" cy="688570"/>
          </a:xfrm>
          <a:solidFill>
            <a:schemeClr val="accent1"/>
          </a:solidFill>
        </p:spPr>
        <p:txBody>
          <a:bodyPr>
            <a:normAutofit/>
          </a:bodyPr>
          <a:lstStyle/>
          <a:p>
            <a:r>
              <a:rPr lang="en-US" b="1" dirty="0">
                <a:solidFill>
                  <a:srgbClr val="002060"/>
                </a:solidFill>
                <a:latin typeface="Arial" panose="020B0604020202020204" pitchFamily="34" charset="0"/>
                <a:cs typeface="Arial" panose="020B0604020202020204" pitchFamily="34" charset="0"/>
              </a:rPr>
              <a:t>Digital Marketing </a:t>
            </a:r>
            <a:r>
              <a:rPr lang="en-US" sz="2400" b="1" dirty="0">
                <a:solidFill>
                  <a:srgbClr val="002060"/>
                </a:solidFill>
                <a:latin typeface="Arial" panose="020B0604020202020204" pitchFamily="34" charset="0"/>
                <a:cs typeface="Arial" panose="020B0604020202020204" pitchFamily="34" charset="0"/>
              </a:rPr>
              <a:t>vs</a:t>
            </a:r>
            <a:r>
              <a:rPr lang="en-US" sz="4000" b="1"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Social Media</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808382" y="1428249"/>
            <a:ext cx="10058400" cy="4746796"/>
          </a:xfrm>
          <a:solidFill>
            <a:schemeClr val="bg1"/>
          </a:solidFill>
        </p:spPr>
        <p:txBody>
          <a:bodyPr>
            <a:noAutofit/>
          </a:bodyPr>
          <a:lstStyle/>
          <a:p>
            <a:pPr marL="0" indent="0" algn="l" fontAlgn="base">
              <a:buNone/>
            </a:pPr>
            <a:r>
              <a:rPr lang="en-US" sz="1800" b="1" i="0" dirty="0">
                <a:effectLst/>
                <a:latin typeface="Open Sans" panose="020B0606030504020204" pitchFamily="34" charset="0"/>
              </a:rPr>
              <a:t>Social Media Marketing</a:t>
            </a:r>
            <a:endParaRPr lang="en-US" sz="1800" b="0" i="0" dirty="0">
              <a:effectLst/>
              <a:latin typeface="Open Sans" panose="020B0606030504020204" pitchFamily="34" charset="0"/>
            </a:endParaRPr>
          </a:p>
          <a:p>
            <a:pPr fontAlgn="base">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Social media marketing is </a:t>
            </a:r>
            <a:r>
              <a:rPr lang="en-US" sz="1800" dirty="0">
                <a:latin typeface="Calibri" panose="020F0502020204030204" pitchFamily="34" charset="0"/>
                <a:cs typeface="Calibri" panose="020F0502020204030204" pitchFamily="34" charset="0"/>
              </a:rPr>
              <a:t>one aspect of digital marketing specific to </a:t>
            </a:r>
            <a:r>
              <a:rPr lang="en-US" sz="1800" i="1" u="sng" dirty="0">
                <a:latin typeface="Calibri" panose="020F0502020204030204" pitchFamily="34" charset="0"/>
                <a:cs typeface="Calibri" panose="020F0502020204030204" pitchFamily="34" charset="0"/>
              </a:rPr>
              <a:t>social media platforms </a:t>
            </a:r>
            <a:r>
              <a:rPr lang="en-US" sz="1800" dirty="0">
                <a:latin typeface="Calibri" panose="020F0502020204030204" pitchFamily="34" charset="0"/>
                <a:cs typeface="Calibri" panose="020F0502020204030204" pitchFamily="34" charset="0"/>
              </a:rPr>
              <a:t> and </a:t>
            </a:r>
            <a:r>
              <a:rPr lang="en-US" sz="1800" b="0" i="0" dirty="0">
                <a:effectLst/>
                <a:latin typeface="Calibri" panose="020F0502020204030204" pitchFamily="34" charset="0"/>
                <a:cs typeface="Calibri" panose="020F0502020204030204" pitchFamily="34" charset="0"/>
              </a:rPr>
              <a:t>uses content placed on social media platforms.  </a:t>
            </a:r>
            <a:endParaRPr lang="en-US" sz="1800" i="1" u="sng" dirty="0">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It provides the ability to  interact with your target market in a high impact, yet low-cost method.</a:t>
            </a:r>
          </a:p>
          <a:p>
            <a:pPr algn="l" fontAlgn="base">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Consistency in messaging is critical.</a:t>
            </a:r>
          </a:p>
          <a:p>
            <a:pPr marL="0" indent="0" algn="l" fontAlgn="base">
              <a:buNone/>
            </a:pPr>
            <a:endParaRPr lang="en-US" sz="1800" b="0" i="0" dirty="0">
              <a:effectLst/>
              <a:latin typeface="Calibri" panose="020F0502020204030204" pitchFamily="34" charset="0"/>
              <a:cs typeface="Calibri" panose="020F0502020204030204" pitchFamily="34" charset="0"/>
            </a:endParaRPr>
          </a:p>
          <a:p>
            <a:pPr marL="0" indent="0" fontAlgn="base">
              <a:buNone/>
            </a:pPr>
            <a:r>
              <a:rPr lang="en-US" sz="1800" b="0" i="0" dirty="0">
                <a:effectLst/>
                <a:latin typeface="Open Sans" panose="020B0606030504020204" pitchFamily="34" charset="0"/>
              </a:rPr>
              <a:t> </a:t>
            </a:r>
            <a:r>
              <a:rPr lang="en-US" sz="1800" b="1" i="0" dirty="0">
                <a:effectLst/>
                <a:latin typeface="Calibri" panose="020F0502020204030204" pitchFamily="34" charset="0"/>
                <a:cs typeface="Calibri" panose="020F0502020204030204" pitchFamily="34" charset="0"/>
              </a:rPr>
              <a:t>Some popular social media platforms are;</a:t>
            </a:r>
          </a:p>
          <a:p>
            <a:pPr marL="0" indent="0" fontAlgn="base">
              <a:buNone/>
            </a:pPr>
            <a:r>
              <a:rPr lang="en-US" sz="1800" b="0" i="0" dirty="0">
                <a:effectLst/>
                <a:latin typeface="Calibri" panose="020F0502020204030204" pitchFamily="34" charset="0"/>
                <a:cs typeface="Calibri" panose="020F0502020204030204" pitchFamily="34" charset="0"/>
              </a:rPr>
              <a:t>Facebook. LinkedIn. YouTube.</a:t>
            </a:r>
          </a:p>
          <a:p>
            <a:pPr marL="0" indent="0" fontAlgn="base">
              <a:buNone/>
            </a:pPr>
            <a:r>
              <a:rPr lang="en-US" sz="1800" b="0" i="0" dirty="0">
                <a:effectLst/>
                <a:latin typeface="Calibri" panose="020F0502020204030204" pitchFamily="34" charset="0"/>
                <a:cs typeface="Calibri" panose="020F0502020204030204" pitchFamily="34" charset="0"/>
              </a:rPr>
              <a:t>WhatsApp. Instagram. Pinterest.</a:t>
            </a:r>
          </a:p>
          <a:p>
            <a:pPr marL="0" indent="0" fontAlgn="base">
              <a:buNone/>
            </a:pPr>
            <a:r>
              <a:rPr lang="en-US" sz="1800" b="0" i="0" dirty="0">
                <a:effectLst/>
                <a:latin typeface="Calibri" panose="020F0502020204030204" pitchFamily="34" charset="0"/>
                <a:cs typeface="Calibri" panose="020F0502020204030204" pitchFamily="34" charset="0"/>
              </a:rPr>
              <a:t>Twitter. TikTok. Reddit.</a:t>
            </a:r>
          </a:p>
        </p:txBody>
      </p:sp>
      <p:sp>
        <p:nvSpPr>
          <p:cNvPr id="5" name="TextBox 4">
            <a:extLst>
              <a:ext uri="{FF2B5EF4-FFF2-40B4-BE49-F238E27FC236}">
                <a16:creationId xmlns:a16="http://schemas.microsoft.com/office/drawing/2014/main" id="{72EF2B75-E542-4CCA-9799-90D58848F1BB}"/>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pic>
        <p:nvPicPr>
          <p:cNvPr id="6" name="Picture 2" descr="e-marketing, digital marketing, Social Media Marketing">
            <a:extLst>
              <a:ext uri="{FF2B5EF4-FFF2-40B4-BE49-F238E27FC236}">
                <a16:creationId xmlns:a16="http://schemas.microsoft.com/office/drawing/2014/main" id="{C154C680-D531-4989-A7FF-AD05421E9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403" y="3429000"/>
            <a:ext cx="4206079" cy="26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7699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BDF-A934-4650-AFA6-8C35B6D978CF}"/>
              </a:ext>
            </a:extLst>
          </p:cNvPr>
          <p:cNvSpPr>
            <a:spLocks noGrp="1"/>
          </p:cNvSpPr>
          <p:nvPr>
            <p:ph type="title"/>
          </p:nvPr>
        </p:nvSpPr>
        <p:spPr>
          <a:xfrm>
            <a:off x="692727" y="457200"/>
            <a:ext cx="9508434" cy="615335"/>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Social Media</a:t>
            </a:r>
          </a:p>
        </p:txBody>
      </p:sp>
      <p:sp>
        <p:nvSpPr>
          <p:cNvPr id="3" name="Content Placeholder 2">
            <a:extLst>
              <a:ext uri="{FF2B5EF4-FFF2-40B4-BE49-F238E27FC236}">
                <a16:creationId xmlns:a16="http://schemas.microsoft.com/office/drawing/2014/main" id="{159B8A54-7340-4465-BE0B-62B961686D51}"/>
              </a:ext>
            </a:extLst>
          </p:cNvPr>
          <p:cNvSpPr>
            <a:spLocks noGrp="1"/>
          </p:cNvSpPr>
          <p:nvPr>
            <p:ph idx="1"/>
          </p:nvPr>
        </p:nvSpPr>
        <p:spPr>
          <a:xfrm>
            <a:off x="692728" y="954157"/>
            <a:ext cx="11048698" cy="5446643"/>
          </a:xfrm>
          <a:solidFill>
            <a:schemeClr val="bg1"/>
          </a:solidFill>
        </p:spPr>
        <p:txBody>
          <a:bodyPr>
            <a:noAutofit/>
          </a:bodyPr>
          <a:lstStyle/>
          <a:p>
            <a:pPr marL="0" indent="0">
              <a:buNone/>
            </a:pPr>
            <a:endParaRPr lang="en-US" sz="2800" b="1" dirty="0">
              <a:latin typeface="Calibri" panose="020F0502020204030204" pitchFamily="34" charset="0"/>
              <a:cs typeface="Calibri" panose="020F0502020204030204" pitchFamily="34" charset="0"/>
            </a:endParaRPr>
          </a:p>
          <a:p>
            <a:pPr marL="0" indent="0">
              <a:buNone/>
            </a:pPr>
            <a:r>
              <a:rPr lang="en-US" sz="2800" b="1" dirty="0">
                <a:latin typeface="Calibri" panose="020F0502020204030204" pitchFamily="34" charset="0"/>
                <a:cs typeface="Calibri" panose="020F0502020204030204" pitchFamily="34" charset="0"/>
              </a:rPr>
              <a:t>Social Media = use of on-line content to drive sales/awareness</a:t>
            </a:r>
          </a:p>
          <a:p>
            <a:pPr lvl="1"/>
            <a:endParaRPr lang="en-US" sz="20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Content is your message; </a:t>
            </a:r>
            <a:r>
              <a:rPr lang="en-US" sz="2000" b="1" i="0" dirty="0">
                <a:effectLst/>
                <a:latin typeface="Calibri" panose="020F0502020204030204" pitchFamily="34" charset="0"/>
                <a:cs typeface="Calibri" panose="020F0502020204030204" pitchFamily="34" charset="0"/>
              </a:rPr>
              <a:t>content can be used strategically to achieve business goals.</a:t>
            </a:r>
          </a:p>
          <a:p>
            <a:pPr lvl="2">
              <a:buFont typeface="Arial" panose="020B0604020202020204" pitchFamily="34" charset="0"/>
              <a:buChar char="•"/>
            </a:pPr>
            <a:r>
              <a:rPr lang="en-US" sz="1900" dirty="0">
                <a:latin typeface="Calibri" panose="020F0502020204030204" pitchFamily="34" charset="0"/>
                <a:cs typeface="Calibri" panose="020F0502020204030204" pitchFamily="34" charset="0"/>
              </a:rPr>
              <a:t>it should be relevant &amp; helpful and give customers what they are looking for, especially while they are actively searching for it. </a:t>
            </a:r>
            <a:endParaRPr lang="en-US" sz="2300" i="0" dirty="0">
              <a:effectLst/>
              <a:latin typeface="-apple-system"/>
            </a:endParaRPr>
          </a:p>
          <a:p>
            <a:pPr lvl="1">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Best content helps to bring customers closer to the purchase, build the relationship, engage users, creates awareness &amp; builds credibility.</a:t>
            </a:r>
          </a:p>
          <a:p>
            <a:pPr lvl="3">
              <a:buFont typeface="Arial" panose="020B0604020202020204" pitchFamily="34" charset="0"/>
              <a:buChar char="•"/>
            </a:pPr>
            <a:r>
              <a:rPr lang="en-US" sz="2000" dirty="0">
                <a:latin typeface="Calibri" panose="020F0502020204030204" pitchFamily="34" charset="0"/>
                <a:cs typeface="Calibri" panose="020F0502020204030204" pitchFamily="34" charset="0"/>
              </a:rPr>
              <a:t>Websites; Your business’ site, competitors, adjacencies/others</a:t>
            </a:r>
          </a:p>
          <a:p>
            <a:pPr lvl="2">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6FE1CA3-EFDF-414A-B899-0CF154EBCD6E}"/>
              </a:ext>
            </a:extLst>
          </p:cNvPr>
          <p:cNvSpPr>
            <a:spLocks noGrp="1"/>
          </p:cNvSpPr>
          <p:nvPr>
            <p:ph type="sldNum" sz="quarter" idx="12"/>
          </p:nvPr>
        </p:nvSpPr>
        <p:spPr/>
        <p:txBody>
          <a:bodyPr/>
          <a:lstStyle/>
          <a:p>
            <a:fld id="{E76B3772-89B6-4026-A199-0708122F8A69}" type="slidenum">
              <a:rPr lang="en-US" smtClean="0"/>
              <a:t>107</a:t>
            </a:fld>
            <a:endParaRPr lang="en-US"/>
          </a:p>
        </p:txBody>
      </p:sp>
      <p:sp>
        <p:nvSpPr>
          <p:cNvPr id="7" name="TextBox 6">
            <a:extLst>
              <a:ext uri="{FF2B5EF4-FFF2-40B4-BE49-F238E27FC236}">
                <a16:creationId xmlns:a16="http://schemas.microsoft.com/office/drawing/2014/main" id="{1EF07168-5C90-461C-9123-C6CD7CD23DA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2954799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EA7-35EF-459D-948E-0767ECAA369F}"/>
              </a:ext>
            </a:extLst>
          </p:cNvPr>
          <p:cNvSpPr>
            <a:spLocks noGrp="1"/>
          </p:cNvSpPr>
          <p:nvPr>
            <p:ph type="title"/>
          </p:nvPr>
        </p:nvSpPr>
        <p:spPr>
          <a:xfrm>
            <a:off x="808384" y="576472"/>
            <a:ext cx="10303566" cy="510207"/>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Social Media </a:t>
            </a:r>
            <a:r>
              <a:rPr lang="en-US" b="1" i="1" dirty="0">
                <a:solidFill>
                  <a:srgbClr val="002060"/>
                </a:solidFill>
                <a:latin typeface="Calibri" panose="020F0502020204030204" pitchFamily="34" charset="0"/>
                <a:cs typeface="Calibri" panose="020F0502020204030204" pitchFamily="34" charset="0"/>
              </a:rPr>
              <a:t>…Let’s Get Started</a:t>
            </a:r>
          </a:p>
        </p:txBody>
      </p:sp>
      <p:sp>
        <p:nvSpPr>
          <p:cNvPr id="3" name="Content Placeholder 2">
            <a:extLst>
              <a:ext uri="{FF2B5EF4-FFF2-40B4-BE49-F238E27FC236}">
                <a16:creationId xmlns:a16="http://schemas.microsoft.com/office/drawing/2014/main" id="{ED1A5A95-3E22-48AE-A5A8-904652E98FE0}"/>
              </a:ext>
            </a:extLst>
          </p:cNvPr>
          <p:cNvSpPr>
            <a:spLocks noGrp="1"/>
          </p:cNvSpPr>
          <p:nvPr>
            <p:ph idx="1"/>
          </p:nvPr>
        </p:nvSpPr>
        <p:spPr>
          <a:xfrm>
            <a:off x="808384" y="1086679"/>
            <a:ext cx="10906538" cy="5168348"/>
          </a:xfrm>
          <a:solidFill>
            <a:schemeClr val="bg1"/>
          </a:solidFill>
        </p:spPr>
        <p:txBody>
          <a:bodyPr>
            <a:noAutofit/>
          </a:bodyPr>
          <a:lstStyle/>
          <a:p>
            <a:pPr marL="0" indent="0">
              <a:buNone/>
            </a:pPr>
            <a:endParaRPr lang="en-US" sz="2000" b="1" dirty="0">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Before you think about Posts, Tweets, Blogs, Facebook, Twitter, Instagram, Snapchat……</a:t>
            </a:r>
          </a:p>
          <a:p>
            <a:pP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Social Media is a </a:t>
            </a:r>
            <a:r>
              <a:rPr lang="en-US" sz="2000" b="1" u="sng" dirty="0">
                <a:latin typeface="Calibri" panose="020F0502020204030204" pitchFamily="34" charset="0"/>
                <a:cs typeface="Calibri" panose="020F0502020204030204" pitchFamily="34" charset="0"/>
              </a:rPr>
              <a:t>part of</a:t>
            </a:r>
            <a:r>
              <a:rPr lang="en-US" sz="2000" b="1" dirty="0">
                <a:latin typeface="Calibri" panose="020F0502020204030204" pitchFamily="34" charset="0"/>
                <a:cs typeface="Calibri" panose="020F0502020204030204" pitchFamily="34" charset="0"/>
              </a:rPr>
              <a:t> the larger, comprehensive Marketing Plan, within your Strategic Plan</a:t>
            </a:r>
          </a:p>
          <a:p>
            <a:pPr marL="0" indent="0">
              <a:buNone/>
            </a:pP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Think</a:t>
            </a:r>
            <a:r>
              <a:rPr lang="en-US" sz="2000" i="1" dirty="0">
                <a:latin typeface="Calibri" panose="020F0502020204030204" pitchFamily="34" charset="0"/>
                <a:cs typeface="Calibri" panose="020F0502020204030204" pitchFamily="34" charset="0"/>
              </a:rPr>
              <a:t>: A room within a house</a:t>
            </a:r>
          </a:p>
          <a:p>
            <a:pP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Social Media is an umbrella term recognizing different on-line vehicles, used to reach customers through a variety of methods, using </a:t>
            </a:r>
            <a:r>
              <a:rPr lang="en-US" sz="2000" b="1" i="1" dirty="0">
                <a:latin typeface="Calibri" panose="020F0502020204030204" pitchFamily="34" charset="0"/>
                <a:cs typeface="Calibri" panose="020F0502020204030204" pitchFamily="34" charset="0"/>
              </a:rPr>
              <a:t>Content</a:t>
            </a:r>
            <a:r>
              <a:rPr lang="en-US" sz="2000" b="1" dirty="0">
                <a:latin typeface="Calibri" panose="020F0502020204030204" pitchFamily="34" charset="0"/>
                <a:cs typeface="Calibri" panose="020F0502020204030204" pitchFamily="34" charset="0"/>
              </a:rPr>
              <a:t> as the key component to drive sales/awareness.</a:t>
            </a:r>
          </a:p>
          <a:p>
            <a:pPr>
              <a:buFont typeface="Arial" panose="020B0604020202020204" pitchFamily="34" charset="0"/>
              <a:buChar char="•"/>
            </a:pPr>
            <a:r>
              <a:rPr lang="en-US" sz="2000" b="1" dirty="0">
                <a:latin typeface="Calibri" panose="020F0502020204030204" pitchFamily="34" charset="0"/>
                <a:cs typeface="Calibri" panose="020F0502020204030204" pitchFamily="34" charset="0"/>
              </a:rPr>
              <a:t>Social Media Marketing </a:t>
            </a:r>
            <a:r>
              <a:rPr lang="en-US" sz="2000" dirty="0">
                <a:latin typeface="Calibri" panose="020F0502020204030204" pitchFamily="34" charset="0"/>
                <a:cs typeface="Calibri" panose="020F0502020204030204" pitchFamily="34" charset="0"/>
              </a:rPr>
              <a:t>= one aspect of digital marketing specific to </a:t>
            </a:r>
            <a:r>
              <a:rPr lang="en-US" sz="2000" i="1" u="sng" dirty="0">
                <a:latin typeface="Calibri" panose="020F0502020204030204" pitchFamily="34" charset="0"/>
                <a:cs typeface="Calibri" panose="020F0502020204030204" pitchFamily="34" charset="0"/>
              </a:rPr>
              <a:t>social media platforms</a:t>
            </a:r>
          </a:p>
          <a:p>
            <a:pPr lvl="1">
              <a:buFont typeface="Arial" panose="020B0604020202020204" pitchFamily="34" charset="0"/>
              <a:buChar char="•"/>
            </a:pPr>
            <a:r>
              <a:rPr lang="en-US" sz="1800" dirty="0">
                <a:latin typeface="Calibri" panose="020F0502020204030204" pitchFamily="34" charset="0"/>
                <a:cs typeface="Calibri" panose="020F0502020204030204" pitchFamily="34" charset="0"/>
              </a:rPr>
              <a:t>Facebook, Twitter, Snapchat, LinkedIn, Tumblr, Pinterest, YouTube, Instagram, etc. </a:t>
            </a:r>
          </a:p>
          <a:p>
            <a:pP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Content is your message!</a:t>
            </a:r>
          </a:p>
          <a:p>
            <a:pP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Social Media = use of on-line content to drive sales/awareness</a:t>
            </a:r>
          </a:p>
          <a:p>
            <a:pPr>
              <a:buFont typeface="Wingdings" panose="05000000000000000000" pitchFamily="2" charset="2"/>
              <a:buChar char="Ø"/>
            </a:pPr>
            <a:endParaRPr lang="en-US" sz="2000" b="1" dirty="0">
              <a:latin typeface="Calibri" panose="020F0502020204030204" pitchFamily="34" charset="0"/>
              <a:cs typeface="Calibri" panose="020F0502020204030204" pitchFamily="34" charset="0"/>
            </a:endParaRPr>
          </a:p>
          <a:p>
            <a:pPr marL="0" indent="0">
              <a:buNone/>
            </a:pPr>
            <a:endParaRPr lang="en-US" sz="2000" b="1" dirty="0">
              <a:latin typeface="Calibri" panose="020F0502020204030204" pitchFamily="34" charset="0"/>
              <a:cs typeface="Calibri" panose="020F0502020204030204" pitchFamily="34" charset="0"/>
            </a:endParaRPr>
          </a:p>
          <a:p>
            <a:pPr marL="987552" lvl="2" indent="0">
              <a:buNone/>
            </a:pPr>
            <a:endParaRPr lang="en-US" sz="2000" b="1" dirty="0">
              <a:latin typeface="Calibri" panose="020F0502020204030204" pitchFamily="34" charset="0"/>
              <a:cs typeface="Calibri" panose="020F0502020204030204" pitchFamily="34" charset="0"/>
            </a:endParaRPr>
          </a:p>
          <a:p>
            <a:pPr marL="530352" lvl="1" indent="0" algn="ctr">
              <a:buNone/>
            </a:pPr>
            <a:endParaRPr lang="en-US" dirty="0">
              <a:latin typeface="Calibri" panose="020F0502020204030204" pitchFamily="34" charset="0"/>
              <a:cs typeface="Calibri" panose="020F0502020204030204" pitchFamily="34" charset="0"/>
            </a:endParaRPr>
          </a:p>
          <a:p>
            <a:pPr marL="987552" lvl="2" indent="0">
              <a:buNone/>
            </a:pPr>
            <a:r>
              <a:rPr lang="en-US" b="1" dirty="0">
                <a:latin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63435925-B664-414B-B56C-3AF490C2D25D}"/>
              </a:ext>
            </a:extLst>
          </p:cNvPr>
          <p:cNvSpPr>
            <a:spLocks noGrp="1"/>
          </p:cNvSpPr>
          <p:nvPr>
            <p:ph type="sldNum" sz="quarter" idx="12"/>
          </p:nvPr>
        </p:nvSpPr>
        <p:spPr/>
        <p:txBody>
          <a:bodyPr/>
          <a:lstStyle/>
          <a:p>
            <a:fld id="{E76B3772-89B6-4026-A199-0708122F8A69}" type="slidenum">
              <a:rPr lang="en-US" smtClean="0"/>
              <a:t>108</a:t>
            </a:fld>
            <a:endParaRPr lang="en-US"/>
          </a:p>
        </p:txBody>
      </p:sp>
      <p:sp>
        <p:nvSpPr>
          <p:cNvPr id="6" name="TextBox 5">
            <a:extLst>
              <a:ext uri="{FF2B5EF4-FFF2-40B4-BE49-F238E27FC236}">
                <a16:creationId xmlns:a16="http://schemas.microsoft.com/office/drawing/2014/main" id="{2CE81938-0CD0-4D69-86DC-71A4964E268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1477628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799" y="642594"/>
            <a:ext cx="10568609" cy="788641"/>
          </a:xfrm>
          <a:solidFill>
            <a:schemeClr val="accent1"/>
          </a:solidFill>
        </p:spPr>
        <p:txBody>
          <a:bodyPr>
            <a:noAutofit/>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Don’t forget…..Key Marketing</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 Components</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799" y="1630017"/>
            <a:ext cx="10568608" cy="4770783"/>
          </a:xfrm>
          <a:solidFill>
            <a:schemeClr val="bg1"/>
          </a:solidFill>
        </p:spPr>
        <p:txBody>
          <a:bodyPr>
            <a:normAutofit/>
          </a:bodyPr>
          <a:lstStyle/>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Find &amp; drive relevancy within the marketplace</a:t>
            </a:r>
          </a:p>
          <a:p>
            <a:pPr lvl="1">
              <a:buFont typeface="Arial" panose="020B0604020202020204" pitchFamily="34" charset="0"/>
              <a:buChar char="•"/>
            </a:pPr>
            <a:r>
              <a:rPr lang="en-US" sz="1900" dirty="0">
                <a:latin typeface="Calibri" panose="020F0502020204030204" pitchFamily="34" charset="0"/>
                <a:cs typeface="Calibri" panose="020F0502020204030204" pitchFamily="34" charset="0"/>
              </a:rPr>
              <a:t>Meaningful to your customer base-fill a need</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Set a consistent Message &amp; Tone and even communication style</a:t>
            </a:r>
          </a:p>
          <a:p>
            <a:pPr lvl="1">
              <a:buFont typeface="Arial" panose="020B0604020202020204" pitchFamily="34" charset="0"/>
              <a:buChar char="•"/>
            </a:pPr>
            <a:r>
              <a:rPr lang="en-US" sz="1900" dirty="0">
                <a:latin typeface="Calibri" panose="020F0502020204030204" pitchFamily="34" charset="0"/>
                <a:cs typeface="Calibri" panose="020F0502020204030204" pitchFamily="34" charset="0"/>
              </a:rPr>
              <a:t>Humor, fun, unique identity/personality</a:t>
            </a:r>
          </a:p>
          <a:p>
            <a:pPr lvl="1">
              <a:buFont typeface="Arial" panose="020B0604020202020204" pitchFamily="34" charset="0"/>
              <a:buChar char="•"/>
            </a:pPr>
            <a:r>
              <a:rPr lang="en-US" sz="1900" dirty="0">
                <a:latin typeface="Calibri" panose="020F0502020204030204" pitchFamily="34" charset="0"/>
                <a:cs typeface="Calibri" panose="020F0502020204030204" pitchFamily="34" charset="0"/>
              </a:rPr>
              <a:t>Resonate with customer</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Identify communication methods to create awareness</a:t>
            </a:r>
          </a:p>
          <a:p>
            <a:pPr lvl="1">
              <a:buFont typeface="Arial" panose="020B0604020202020204" pitchFamily="34" charset="0"/>
              <a:buChar char="•"/>
            </a:pPr>
            <a:r>
              <a:rPr lang="en-US" sz="1900" dirty="0">
                <a:latin typeface="Calibri" panose="020F0502020204030204" pitchFamily="34" charset="0"/>
                <a:cs typeface="Calibri" panose="020F0502020204030204" pitchFamily="34" charset="0"/>
              </a:rPr>
              <a:t>Find them where they are so that they can find you</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Translate awareness into action &gt; interest, trial/purchase</a:t>
            </a:r>
          </a:p>
          <a:p>
            <a:pPr lvl="1">
              <a:buFont typeface="Arial" panose="020B0604020202020204" pitchFamily="34" charset="0"/>
              <a:buChar char="•"/>
            </a:pPr>
            <a:r>
              <a:rPr lang="en-US" sz="1900" dirty="0">
                <a:latin typeface="Calibri" panose="020F0502020204030204" pitchFamily="34" charset="0"/>
                <a:cs typeface="Calibri" panose="020F0502020204030204" pitchFamily="34" charset="0"/>
              </a:rPr>
              <a:t>Be engaging with relevant content to drive customers to your website, store, location</a:t>
            </a:r>
          </a:p>
          <a:p>
            <a:pPr>
              <a:buFont typeface="Arial" panose="020B0604020202020204" pitchFamily="34" charset="0"/>
              <a:buChar char="•"/>
            </a:pPr>
            <a:endParaRPr lang="en-US" sz="21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Use data to; Measure the Return on Investment (ROI), Pivot tactics as needed</a:t>
            </a:r>
          </a:p>
          <a:p>
            <a:pPr>
              <a:buFont typeface="Arial" panose="020B0604020202020204" pitchFamily="34" charset="0"/>
              <a:buChar char="•"/>
            </a:pPr>
            <a:endParaRPr lang="en-US" sz="1800" b="1" dirty="0">
              <a:latin typeface="Calibri" panose="020F0502020204030204" pitchFamily="34" charset="0"/>
              <a:cs typeface="Calibri" panose="020F0502020204030204" pitchFamily="34" charset="0"/>
            </a:endParaRPr>
          </a:p>
          <a:p>
            <a:pPr>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448B3426-1BBA-4DA4-90F3-E4AF7E1E42A6}"/>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3866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Advertising vs Marketing</a:t>
            </a:r>
            <a:endParaRPr lang="en-US" dirty="0">
              <a:solidFill>
                <a:srgbClr val="002060"/>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r>
              <a:rPr lang="en-US" sz="1800" b="1" i="1" dirty="0">
                <a:latin typeface="Arial" panose="020B0604020202020204" pitchFamily="34" charset="0"/>
                <a:cs typeface="Arial" panose="020B0604020202020204" pitchFamily="34" charset="0"/>
              </a:rPr>
              <a:t>“I need help with advertising!”</a:t>
            </a:r>
          </a:p>
          <a:p>
            <a:endParaRPr lang="en-US" dirty="0"/>
          </a:p>
        </p:txBody>
      </p:sp>
    </p:spTree>
    <p:extLst>
      <p:ext uri="{BB962C8B-B14F-4D97-AF65-F5344CB8AC3E}">
        <p14:creationId xmlns:p14="http://schemas.microsoft.com/office/powerpoint/2010/main" val="6859038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55520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a:xfrm>
            <a:off x="1626108" y="4719655"/>
            <a:ext cx="8939784" cy="457200"/>
          </a:xfrm>
        </p:spPr>
        <p:txBody>
          <a:bodyPr>
            <a:normAutofit fontScale="25000" lnSpcReduction="20000"/>
          </a:bodyPr>
          <a:lstStyle/>
          <a:p>
            <a:r>
              <a:rPr lang="en-US" sz="11200" b="1" i="1" u="sng" dirty="0">
                <a:solidFill>
                  <a:srgbClr val="002060"/>
                </a:solidFill>
                <a:latin typeface="Calibri" panose="020F0502020204030204" pitchFamily="34" charset="0"/>
                <a:cs typeface="Calibri" panose="020F0502020204030204" pitchFamily="34" charset="0"/>
              </a:rPr>
              <a:t>What You need to know -</a:t>
            </a:r>
            <a:r>
              <a:rPr lang="en-US" sz="11200" b="1" i="1" dirty="0">
                <a:solidFill>
                  <a:srgbClr val="002060"/>
                </a:solidFill>
                <a:latin typeface="Calibri" panose="020F0502020204030204" pitchFamily="34" charset="0"/>
                <a:cs typeface="Calibri" panose="020F0502020204030204" pitchFamily="34" charset="0"/>
              </a:rPr>
              <a:t>Part I</a:t>
            </a:r>
            <a:endParaRPr lang="en-US" sz="11200" b="1" dirty="0">
              <a:solidFill>
                <a:srgbClr val="002060"/>
              </a:solidFill>
              <a:latin typeface="Calibri" panose="020F0502020204030204" pitchFamily="34" charset="0"/>
              <a:cs typeface="Calibri" panose="020F0502020204030204" pitchFamily="34" charset="0"/>
            </a:endParaRPr>
          </a:p>
          <a:p>
            <a:endParaRPr lang="en-US" dirty="0"/>
          </a:p>
        </p:txBody>
      </p:sp>
      <p:sp>
        <p:nvSpPr>
          <p:cNvPr id="4" name="Title 1">
            <a:extLst>
              <a:ext uri="{FF2B5EF4-FFF2-40B4-BE49-F238E27FC236}">
                <a16:creationId xmlns:a16="http://schemas.microsoft.com/office/drawing/2014/main" id="{1208A47C-20FF-40D6-8A17-E5B3166292E6}"/>
              </a:ext>
            </a:extLst>
          </p:cNvPr>
          <p:cNvSpPr>
            <a:spLocks noGrp="1"/>
          </p:cNvSpPr>
          <p:nvPr>
            <p:ph type="title"/>
          </p:nvPr>
        </p:nvSpPr>
        <p:spPr>
          <a:xfrm>
            <a:off x="2053226" y="2894868"/>
            <a:ext cx="8283470" cy="961515"/>
          </a:xfrm>
        </p:spPr>
        <p:txBody>
          <a:bodyPr>
            <a:normAutofit fontScale="90000"/>
          </a:bodyPr>
          <a:lstStyle/>
          <a:p>
            <a:r>
              <a:rPr lang="en-US" sz="7300" b="1" dirty="0">
                <a:solidFill>
                  <a:schemeClr val="tx1"/>
                </a:solidFill>
                <a:latin typeface="Calibri" panose="020F0502020204030204" pitchFamily="34" charset="0"/>
                <a:cs typeface="Calibri" panose="020F0502020204030204" pitchFamily="34" charset="0"/>
              </a:rPr>
              <a:t>SOCIAL MEDIA</a:t>
            </a:r>
            <a:br>
              <a:rPr lang="en-US" sz="7300" b="1" dirty="0">
                <a:solidFill>
                  <a:schemeClr val="tx1"/>
                </a:solidFill>
                <a:latin typeface="Calibri" panose="020F0502020204030204" pitchFamily="34" charset="0"/>
                <a:cs typeface="Calibri" panose="020F0502020204030204" pitchFamily="34" charset="0"/>
              </a:rPr>
            </a:br>
            <a:r>
              <a:rPr lang="en-US" sz="7300" b="1" dirty="0">
                <a:solidFill>
                  <a:schemeClr val="tx1"/>
                </a:solidFill>
                <a:latin typeface="Calibri" panose="020F0502020204030204" pitchFamily="34" charset="0"/>
                <a:cs typeface="Calibri" panose="020F0502020204030204" pitchFamily="34" charset="0"/>
              </a:rPr>
              <a:t>SEO, Content, Metrics</a:t>
            </a:r>
            <a:endParaRPr lang="en-US" i="1"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9471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p:spPr>
        <p:txBody>
          <a:bodyPr>
            <a:normAutofit/>
          </a:bodyPr>
          <a:lstStyle/>
          <a:p>
            <a:pPr marL="0" indent="0" algn="l">
              <a:buNone/>
            </a:pPr>
            <a:r>
              <a:rPr lang="en-US" b="1" i="0" dirty="0">
                <a:solidFill>
                  <a:srgbClr val="0F172A"/>
                </a:solidFill>
                <a:effectLst/>
                <a:latin typeface="ui-sans-serif"/>
              </a:rPr>
              <a:t> </a:t>
            </a:r>
            <a:endParaRPr lang="en-US" dirty="0"/>
          </a:p>
        </p:txBody>
      </p:sp>
      <p:pic>
        <p:nvPicPr>
          <p:cNvPr id="3074" name="Picture 2" descr="e-marketing, digital marketing, Social Media Marketing">
            <a:extLst>
              <a:ext uri="{FF2B5EF4-FFF2-40B4-BE49-F238E27FC236}">
                <a16:creationId xmlns:a16="http://schemas.microsoft.com/office/drawing/2014/main" id="{EB4EF8AB-F4E1-4A6F-BC29-425AD5C9A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729" y="622633"/>
            <a:ext cx="762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0E1414F9-164D-4628-8E24-D8992A7C41FD}"/>
              </a:ext>
            </a:extLst>
          </p:cNvPr>
          <p:cNvSpPr txBox="1">
            <a:spLocks/>
          </p:cNvSpPr>
          <p:nvPr/>
        </p:nvSpPr>
        <p:spPr>
          <a:xfrm>
            <a:off x="2058814" y="5479375"/>
            <a:ext cx="7835831" cy="913142"/>
          </a:xfrm>
          <a:prstGeom prst="rect">
            <a:avLst/>
          </a:prstGeom>
        </p:spPr>
        <p:txBody>
          <a:bodyPr vert="horz" lIns="91440" tIns="45720" rIns="91440" bIns="45720" rtlCol="0">
            <a:no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548640" lvl="2" indent="0" algn="ctr">
              <a:buFont typeface="Garamond" pitchFamily="18" charset="0"/>
              <a:buNone/>
            </a:pPr>
            <a:r>
              <a:rPr lang="en-US" sz="2000" b="1" dirty="0">
                <a:solidFill>
                  <a:srgbClr val="33475B"/>
                </a:solidFill>
                <a:latin typeface="Arial" panose="020B0604020202020204" pitchFamily="34" charset="0"/>
                <a:cs typeface="Arial" panose="020B0604020202020204" pitchFamily="34" charset="0"/>
              </a:rPr>
              <a:t>The marketing world is dynamic and ever-changing </a:t>
            </a:r>
          </a:p>
          <a:p>
            <a:pPr marL="548640" lvl="2" indent="0" algn="ctr">
              <a:buFont typeface="Garamond" pitchFamily="18" charset="0"/>
              <a:buNone/>
            </a:pPr>
            <a:r>
              <a:rPr lang="en-US" sz="2000" b="1" dirty="0">
                <a:solidFill>
                  <a:srgbClr val="33475B"/>
                </a:solidFill>
                <a:latin typeface="Arial" panose="020B0604020202020204" pitchFamily="34" charset="0"/>
                <a:cs typeface="Arial" panose="020B0604020202020204" pitchFamily="34" charset="0"/>
              </a:rPr>
              <a:t>— trends, technology, and tactics are never stagnant. </a:t>
            </a:r>
            <a:endParaRPr lang="en-US" sz="1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3703C17-FB9F-4241-B005-A3295E922687}"/>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5957239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EA7-35EF-459D-948E-0767ECAA369F}"/>
              </a:ext>
            </a:extLst>
          </p:cNvPr>
          <p:cNvSpPr>
            <a:spLocks noGrp="1"/>
          </p:cNvSpPr>
          <p:nvPr>
            <p:ph type="title"/>
          </p:nvPr>
        </p:nvSpPr>
        <p:spPr>
          <a:xfrm>
            <a:off x="808384" y="576472"/>
            <a:ext cx="10303566" cy="510207"/>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Social Media </a:t>
            </a:r>
            <a:r>
              <a:rPr lang="en-US" b="1" i="1" dirty="0">
                <a:solidFill>
                  <a:srgbClr val="002060"/>
                </a:solidFill>
                <a:latin typeface="Calibri" panose="020F0502020204030204" pitchFamily="34" charset="0"/>
                <a:cs typeface="Calibri" panose="020F0502020204030204" pitchFamily="34" charset="0"/>
              </a:rPr>
              <a:t>…Let’s Get Started</a:t>
            </a:r>
          </a:p>
        </p:txBody>
      </p:sp>
      <p:sp>
        <p:nvSpPr>
          <p:cNvPr id="3" name="Content Placeholder 2">
            <a:extLst>
              <a:ext uri="{FF2B5EF4-FFF2-40B4-BE49-F238E27FC236}">
                <a16:creationId xmlns:a16="http://schemas.microsoft.com/office/drawing/2014/main" id="{ED1A5A95-3E22-48AE-A5A8-904652E98FE0}"/>
              </a:ext>
            </a:extLst>
          </p:cNvPr>
          <p:cNvSpPr>
            <a:spLocks noGrp="1"/>
          </p:cNvSpPr>
          <p:nvPr>
            <p:ph idx="1"/>
          </p:nvPr>
        </p:nvSpPr>
        <p:spPr>
          <a:xfrm>
            <a:off x="808384" y="1086679"/>
            <a:ext cx="10906538" cy="5168348"/>
          </a:xfrm>
          <a:solidFill>
            <a:schemeClr val="bg1"/>
          </a:solidFill>
        </p:spPr>
        <p:txBody>
          <a:bodyPr>
            <a:noAutofit/>
          </a:bodyPr>
          <a:lstStyle/>
          <a:p>
            <a:pPr marL="0" indent="0">
              <a:buNone/>
            </a:pPr>
            <a:endParaRPr lang="en-US" sz="2000" b="1" dirty="0">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Before you think about Posts, Tweets, Blogs, Facebook, Twitter, Instagram, Snapchat……</a:t>
            </a:r>
          </a:p>
          <a:p>
            <a:pP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Social Media is a </a:t>
            </a:r>
            <a:r>
              <a:rPr lang="en-US" sz="2000" b="1" i="1" u="sng" dirty="0">
                <a:latin typeface="Calibri" panose="020F0502020204030204" pitchFamily="34" charset="0"/>
                <a:cs typeface="Calibri" panose="020F0502020204030204" pitchFamily="34" charset="0"/>
              </a:rPr>
              <a:t>part of</a:t>
            </a:r>
            <a:r>
              <a:rPr lang="en-US" sz="2000" b="1" i="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the larger, comprehensive Marketing Plan, within your Strategic Plan</a:t>
            </a:r>
          </a:p>
          <a:p>
            <a:pPr marL="0" indent="0">
              <a:buNone/>
            </a:pP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Think</a:t>
            </a:r>
            <a:r>
              <a:rPr lang="en-US" sz="2000" i="1" dirty="0">
                <a:latin typeface="Calibri" panose="020F0502020204030204" pitchFamily="34" charset="0"/>
                <a:cs typeface="Calibri" panose="020F0502020204030204" pitchFamily="34" charset="0"/>
              </a:rPr>
              <a:t>: A room within a house</a:t>
            </a:r>
          </a:p>
          <a:p>
            <a:pP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Social Media is an umbrella term recognizing different on-line vehicles, used to reach customers through a variety of methods, using </a:t>
            </a:r>
            <a:r>
              <a:rPr lang="en-US" sz="2000" b="1" i="1" dirty="0">
                <a:latin typeface="Calibri" panose="020F0502020204030204" pitchFamily="34" charset="0"/>
                <a:cs typeface="Calibri" panose="020F0502020204030204" pitchFamily="34" charset="0"/>
              </a:rPr>
              <a:t>Content</a:t>
            </a:r>
            <a:r>
              <a:rPr lang="en-US" sz="2000" b="1" dirty="0">
                <a:latin typeface="Calibri" panose="020F0502020204030204" pitchFamily="34" charset="0"/>
                <a:cs typeface="Calibri" panose="020F0502020204030204" pitchFamily="34" charset="0"/>
              </a:rPr>
              <a:t> as the key component to drive sales/awareness.</a:t>
            </a:r>
          </a:p>
          <a:p>
            <a:pPr>
              <a:buFont typeface="Arial" panose="020B0604020202020204" pitchFamily="34" charset="0"/>
              <a:buChar char="•"/>
            </a:pPr>
            <a:r>
              <a:rPr lang="en-US" sz="2000" b="1" dirty="0">
                <a:latin typeface="Calibri" panose="020F0502020204030204" pitchFamily="34" charset="0"/>
                <a:cs typeface="Calibri" panose="020F0502020204030204" pitchFamily="34" charset="0"/>
              </a:rPr>
              <a:t>Social Media Marketing </a:t>
            </a:r>
            <a:r>
              <a:rPr lang="en-US" sz="2000" dirty="0">
                <a:latin typeface="Calibri" panose="020F0502020204030204" pitchFamily="34" charset="0"/>
                <a:cs typeface="Calibri" panose="020F0502020204030204" pitchFamily="34" charset="0"/>
              </a:rPr>
              <a:t>= one aspect of digital marketing specific to </a:t>
            </a:r>
            <a:r>
              <a:rPr lang="en-US" sz="2000" i="1" u="sng" dirty="0">
                <a:latin typeface="Calibri" panose="020F0502020204030204" pitchFamily="34" charset="0"/>
                <a:cs typeface="Calibri" panose="020F0502020204030204" pitchFamily="34" charset="0"/>
              </a:rPr>
              <a:t>social media platforms</a:t>
            </a:r>
          </a:p>
          <a:p>
            <a:pPr lvl="1">
              <a:buFont typeface="Arial" panose="020B0604020202020204" pitchFamily="34" charset="0"/>
              <a:buChar char="•"/>
            </a:pPr>
            <a:r>
              <a:rPr lang="en-US" sz="1800" dirty="0">
                <a:latin typeface="Calibri" panose="020F0502020204030204" pitchFamily="34" charset="0"/>
                <a:cs typeface="Calibri" panose="020F0502020204030204" pitchFamily="34" charset="0"/>
              </a:rPr>
              <a:t>Facebook, Twitter, Snapchat, LinkedIn, Tumblr, Pinterest, YouTube, Instagram, etc. </a:t>
            </a:r>
          </a:p>
          <a:p>
            <a:pP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Content is your message!</a:t>
            </a:r>
          </a:p>
          <a:p>
            <a:pP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Social Media = use of on-line content to drive sales/awareness</a:t>
            </a:r>
          </a:p>
          <a:p>
            <a:pPr>
              <a:buFont typeface="Wingdings" panose="05000000000000000000" pitchFamily="2" charset="2"/>
              <a:buChar char="Ø"/>
            </a:pPr>
            <a:endParaRPr lang="en-US" sz="2000" b="1" dirty="0">
              <a:latin typeface="Calibri" panose="020F0502020204030204" pitchFamily="34" charset="0"/>
              <a:cs typeface="Calibri" panose="020F0502020204030204" pitchFamily="34" charset="0"/>
            </a:endParaRPr>
          </a:p>
          <a:p>
            <a:pPr marL="0" indent="0">
              <a:buNone/>
            </a:pPr>
            <a:endParaRPr lang="en-US" sz="2000" b="1" dirty="0">
              <a:latin typeface="Calibri" panose="020F0502020204030204" pitchFamily="34" charset="0"/>
              <a:cs typeface="Calibri" panose="020F0502020204030204" pitchFamily="34" charset="0"/>
            </a:endParaRPr>
          </a:p>
          <a:p>
            <a:pPr marL="987552" lvl="2" indent="0">
              <a:buNone/>
            </a:pPr>
            <a:endParaRPr lang="en-US" sz="2000" b="1" dirty="0">
              <a:latin typeface="Calibri" panose="020F0502020204030204" pitchFamily="34" charset="0"/>
              <a:cs typeface="Calibri" panose="020F0502020204030204" pitchFamily="34" charset="0"/>
            </a:endParaRPr>
          </a:p>
          <a:p>
            <a:pPr marL="530352" lvl="1" indent="0" algn="ctr">
              <a:buNone/>
            </a:pPr>
            <a:endParaRPr lang="en-US" dirty="0">
              <a:latin typeface="Calibri" panose="020F0502020204030204" pitchFamily="34" charset="0"/>
              <a:cs typeface="Calibri" panose="020F0502020204030204" pitchFamily="34" charset="0"/>
            </a:endParaRPr>
          </a:p>
          <a:p>
            <a:pPr marL="987552" lvl="2" indent="0">
              <a:buNone/>
            </a:pPr>
            <a:r>
              <a:rPr lang="en-US" b="1" dirty="0">
                <a:latin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63435925-B664-414B-B56C-3AF490C2D25D}"/>
              </a:ext>
            </a:extLst>
          </p:cNvPr>
          <p:cNvSpPr>
            <a:spLocks noGrp="1"/>
          </p:cNvSpPr>
          <p:nvPr>
            <p:ph type="sldNum" sz="quarter" idx="12"/>
          </p:nvPr>
        </p:nvSpPr>
        <p:spPr/>
        <p:txBody>
          <a:bodyPr/>
          <a:lstStyle/>
          <a:p>
            <a:fld id="{E76B3772-89B6-4026-A199-0708122F8A69}" type="slidenum">
              <a:rPr lang="en-US" smtClean="0"/>
              <a:t>113</a:t>
            </a:fld>
            <a:endParaRPr lang="en-US"/>
          </a:p>
        </p:txBody>
      </p:sp>
      <p:sp>
        <p:nvSpPr>
          <p:cNvPr id="6" name="TextBox 5">
            <a:extLst>
              <a:ext uri="{FF2B5EF4-FFF2-40B4-BE49-F238E27FC236}">
                <a16:creationId xmlns:a16="http://schemas.microsoft.com/office/drawing/2014/main" id="{2CE81938-0CD0-4D69-86DC-71A4964E268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8087465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BDF-A934-4650-AFA6-8C35B6D978CF}"/>
              </a:ext>
            </a:extLst>
          </p:cNvPr>
          <p:cNvSpPr>
            <a:spLocks noGrp="1"/>
          </p:cNvSpPr>
          <p:nvPr>
            <p:ph type="title"/>
          </p:nvPr>
        </p:nvSpPr>
        <p:spPr>
          <a:xfrm>
            <a:off x="692727" y="457200"/>
            <a:ext cx="9508434" cy="615335"/>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Social Media</a:t>
            </a:r>
          </a:p>
        </p:txBody>
      </p:sp>
      <p:sp>
        <p:nvSpPr>
          <p:cNvPr id="3" name="Content Placeholder 2">
            <a:extLst>
              <a:ext uri="{FF2B5EF4-FFF2-40B4-BE49-F238E27FC236}">
                <a16:creationId xmlns:a16="http://schemas.microsoft.com/office/drawing/2014/main" id="{159B8A54-7340-4465-BE0B-62B961686D51}"/>
              </a:ext>
            </a:extLst>
          </p:cNvPr>
          <p:cNvSpPr>
            <a:spLocks noGrp="1"/>
          </p:cNvSpPr>
          <p:nvPr>
            <p:ph idx="1"/>
          </p:nvPr>
        </p:nvSpPr>
        <p:spPr>
          <a:xfrm>
            <a:off x="692728" y="954157"/>
            <a:ext cx="11048698" cy="5446643"/>
          </a:xfrm>
          <a:solidFill>
            <a:schemeClr val="bg1"/>
          </a:solidFill>
        </p:spPr>
        <p:txBody>
          <a:bodyPr>
            <a:noAutofit/>
          </a:bodyPr>
          <a:lstStyle/>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Social Media = use of on-line content to drive sales/awareness</a:t>
            </a:r>
          </a:p>
          <a:p>
            <a:pPr lvl="1"/>
            <a:endParaRPr lang="en-US" sz="20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Content is your message; </a:t>
            </a:r>
            <a:r>
              <a:rPr lang="en-US" sz="2000" b="1" i="0" dirty="0">
                <a:effectLst/>
                <a:latin typeface="Calibri" panose="020F0502020204030204" pitchFamily="34" charset="0"/>
                <a:cs typeface="Calibri" panose="020F0502020204030204" pitchFamily="34" charset="0"/>
              </a:rPr>
              <a:t>content can be used strategically to achieve business goals.</a:t>
            </a:r>
          </a:p>
          <a:p>
            <a:pPr lvl="2">
              <a:buFont typeface="Arial" panose="020B0604020202020204" pitchFamily="34" charset="0"/>
              <a:buChar char="•"/>
            </a:pPr>
            <a:r>
              <a:rPr lang="en-US" sz="1900" dirty="0">
                <a:latin typeface="Calibri" panose="020F0502020204030204" pitchFamily="34" charset="0"/>
                <a:cs typeface="Calibri" panose="020F0502020204030204" pitchFamily="34" charset="0"/>
              </a:rPr>
              <a:t>it should be relevant &amp; helpful and give customers what they are looking for, especially while they are actively searching for it. </a:t>
            </a:r>
            <a:endParaRPr lang="en-US" sz="2300" i="0" dirty="0">
              <a:effectLst/>
              <a:latin typeface="-apple-system"/>
            </a:endParaRPr>
          </a:p>
          <a:p>
            <a:pPr lvl="1">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Best content helps to bring customers closer to the purchase, build the relationship, engage users, creates awareness &amp; builds credibility.</a:t>
            </a:r>
          </a:p>
          <a:p>
            <a:pPr lvl="3">
              <a:buFont typeface="Arial" panose="020B0604020202020204" pitchFamily="34" charset="0"/>
              <a:buChar char="•"/>
            </a:pPr>
            <a:r>
              <a:rPr lang="en-US" sz="2000" dirty="0">
                <a:latin typeface="Calibri" panose="020F0502020204030204" pitchFamily="34" charset="0"/>
                <a:cs typeface="Calibri" panose="020F0502020204030204" pitchFamily="34" charset="0"/>
              </a:rPr>
              <a:t>Websites; Your business’ site, competitors, adjacencies/others</a:t>
            </a:r>
          </a:p>
          <a:p>
            <a:pPr lvl="2">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6FE1CA3-EFDF-414A-B899-0CF154EBCD6E}"/>
              </a:ext>
            </a:extLst>
          </p:cNvPr>
          <p:cNvSpPr>
            <a:spLocks noGrp="1"/>
          </p:cNvSpPr>
          <p:nvPr>
            <p:ph type="sldNum" sz="quarter" idx="12"/>
          </p:nvPr>
        </p:nvSpPr>
        <p:spPr/>
        <p:txBody>
          <a:bodyPr/>
          <a:lstStyle/>
          <a:p>
            <a:fld id="{E76B3772-89B6-4026-A199-0708122F8A69}" type="slidenum">
              <a:rPr lang="en-US" smtClean="0"/>
              <a:t>114</a:t>
            </a:fld>
            <a:endParaRPr lang="en-US"/>
          </a:p>
        </p:txBody>
      </p:sp>
      <p:sp>
        <p:nvSpPr>
          <p:cNvPr id="7" name="TextBox 6">
            <a:extLst>
              <a:ext uri="{FF2B5EF4-FFF2-40B4-BE49-F238E27FC236}">
                <a16:creationId xmlns:a16="http://schemas.microsoft.com/office/drawing/2014/main" id="{1EF07168-5C90-461C-9123-C6CD7CD23DA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0879871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BDF-A934-4650-AFA6-8C35B6D978CF}"/>
              </a:ext>
            </a:extLst>
          </p:cNvPr>
          <p:cNvSpPr>
            <a:spLocks noGrp="1"/>
          </p:cNvSpPr>
          <p:nvPr>
            <p:ph type="title"/>
          </p:nvPr>
        </p:nvSpPr>
        <p:spPr>
          <a:xfrm>
            <a:off x="692727" y="457200"/>
            <a:ext cx="9508434" cy="615335"/>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Social Media</a:t>
            </a:r>
          </a:p>
        </p:txBody>
      </p:sp>
      <p:sp>
        <p:nvSpPr>
          <p:cNvPr id="3" name="Content Placeholder 2">
            <a:extLst>
              <a:ext uri="{FF2B5EF4-FFF2-40B4-BE49-F238E27FC236}">
                <a16:creationId xmlns:a16="http://schemas.microsoft.com/office/drawing/2014/main" id="{159B8A54-7340-4465-BE0B-62B961686D51}"/>
              </a:ext>
            </a:extLst>
          </p:cNvPr>
          <p:cNvSpPr>
            <a:spLocks noGrp="1"/>
          </p:cNvSpPr>
          <p:nvPr>
            <p:ph idx="1"/>
          </p:nvPr>
        </p:nvSpPr>
        <p:spPr>
          <a:xfrm>
            <a:off x="692726" y="1252736"/>
            <a:ext cx="10806545" cy="5080883"/>
          </a:xfrm>
          <a:solidFill>
            <a:schemeClr val="bg1"/>
          </a:solidFill>
        </p:spPr>
        <p:txBody>
          <a:bodyPr>
            <a:noAutofit/>
          </a:bodyPr>
          <a:lstStyle/>
          <a:p>
            <a:pPr marL="0" indent="0">
              <a:buNone/>
            </a:pPr>
            <a:r>
              <a:rPr lang="en-US" sz="2400" b="1" dirty="0">
                <a:latin typeface="Calibri" panose="020F0502020204030204" pitchFamily="34" charset="0"/>
                <a:cs typeface="Calibri" panose="020F0502020204030204" pitchFamily="34" charset="0"/>
              </a:rPr>
              <a:t>Social Media = use of on-line content to drive sales/awareness</a:t>
            </a:r>
          </a:p>
          <a:p>
            <a:pPr lvl="2">
              <a:buFont typeface="Arial" panose="020B0604020202020204" pitchFamily="34" charset="0"/>
              <a:buChar char="•"/>
            </a:pPr>
            <a:endParaRPr lang="en-US" sz="2000" b="1" i="0" dirty="0">
              <a:latin typeface="Calibri" panose="020F0502020204030204" pitchFamily="34" charset="0"/>
              <a:cs typeface="Calibri" panose="020F0502020204030204" pitchFamily="34" charset="0"/>
            </a:endParaRPr>
          </a:p>
          <a:p>
            <a:pPr lvl="2">
              <a:buFont typeface="Arial" panose="020B0604020202020204" pitchFamily="34" charset="0"/>
              <a:buChar char="•"/>
            </a:pPr>
            <a:r>
              <a:rPr lang="en-US" sz="2000" b="1" i="0" dirty="0">
                <a:latin typeface="Calibri" panose="020F0502020204030204" pitchFamily="34" charset="0"/>
                <a:cs typeface="Calibri" panose="020F0502020204030204" pitchFamily="34" charset="0"/>
              </a:rPr>
              <a:t>Search Engine Optimization (SEO) – allows you to understand how consumers are searching and finding information about your brand and your competitors online. </a:t>
            </a:r>
          </a:p>
          <a:p>
            <a:pPr lvl="2">
              <a:buFont typeface="Arial" panose="020B0604020202020204" pitchFamily="34" charset="0"/>
              <a:buChar char="•"/>
            </a:pPr>
            <a:r>
              <a:rPr lang="en-US" sz="2000" b="1" i="0" dirty="0">
                <a:latin typeface="Calibri" panose="020F0502020204030204" pitchFamily="34" charset="0"/>
                <a:cs typeface="Calibri" panose="020F0502020204030204" pitchFamily="34" charset="0"/>
              </a:rPr>
              <a:t>People search key words;   Google, Yahoo, Bing</a:t>
            </a:r>
            <a:r>
              <a:rPr lang="en-US" sz="2000" b="1" dirty="0">
                <a:latin typeface="Calibri" panose="020F0502020204030204" pitchFamily="34" charset="0"/>
                <a:cs typeface="Calibri" panose="020F0502020204030204" pitchFamily="34" charset="0"/>
              </a:rPr>
              <a:t> </a:t>
            </a:r>
            <a:r>
              <a:rPr lang="en-US" sz="2000" b="1" i="0" dirty="0">
                <a:latin typeface="Calibri" panose="020F0502020204030204" pitchFamily="34" charset="0"/>
                <a:cs typeface="Calibri" panose="020F0502020204030204" pitchFamily="34" charset="0"/>
              </a:rPr>
              <a:t>=search engines</a:t>
            </a:r>
          </a:p>
          <a:p>
            <a:pPr lvl="2">
              <a:buFont typeface="Arial" panose="020B0604020202020204" pitchFamily="34" charset="0"/>
              <a:buChar char="•"/>
            </a:pPr>
            <a:endParaRPr lang="en-US" sz="2000" b="1" i="0" dirty="0">
              <a:latin typeface="Calibri" panose="020F0502020204030204" pitchFamily="34" charset="0"/>
              <a:cs typeface="Calibri" panose="020F0502020204030204" pitchFamily="34" charset="0"/>
            </a:endParaRPr>
          </a:p>
          <a:p>
            <a:pPr lvl="3">
              <a:buFont typeface="Arial" panose="020B0604020202020204" pitchFamily="34" charset="0"/>
              <a:buChar char="•"/>
            </a:pPr>
            <a:r>
              <a:rPr lang="en-US" sz="2000" b="1" dirty="0" err="1">
                <a:latin typeface="Calibri" panose="020F0502020204030204" pitchFamily="34" charset="0"/>
                <a:cs typeface="Calibri" panose="020F0502020204030204" pitchFamily="34" charset="0"/>
              </a:rPr>
              <a:t>Youtube</a:t>
            </a:r>
            <a:r>
              <a:rPr lang="en-US" sz="2000" b="1" dirty="0">
                <a:latin typeface="Calibri" panose="020F0502020204030204" pitchFamily="34" charset="0"/>
                <a:cs typeface="Calibri" panose="020F0502020204030204" pitchFamily="34" charset="0"/>
              </a:rPr>
              <a:t> 1.4b</a:t>
            </a:r>
          </a:p>
          <a:p>
            <a:pPr lvl="3">
              <a:buFont typeface="Arial" panose="020B0604020202020204" pitchFamily="34" charset="0"/>
              <a:buChar char="•"/>
            </a:pPr>
            <a:r>
              <a:rPr lang="en-US" sz="2000" b="1" i="0" dirty="0">
                <a:latin typeface="Calibri" panose="020F0502020204030204" pitchFamily="34" charset="0"/>
                <a:cs typeface="Calibri" panose="020F0502020204030204" pitchFamily="34" charset="0"/>
              </a:rPr>
              <a:t>Facebook 1.1b</a:t>
            </a:r>
          </a:p>
          <a:p>
            <a:pPr lvl="3">
              <a:buFont typeface="Arial" panose="020B0604020202020204" pitchFamily="34" charset="0"/>
              <a:buChar char="•"/>
            </a:pPr>
            <a:r>
              <a:rPr lang="en-US" sz="2000" b="1" dirty="0" err="1">
                <a:latin typeface="Calibri" panose="020F0502020204030204" pitchFamily="34" charset="0"/>
                <a:cs typeface="Calibri" panose="020F0502020204030204" pitchFamily="34" charset="0"/>
              </a:rPr>
              <a:t>Whatsapp.web</a:t>
            </a:r>
            <a:r>
              <a:rPr lang="en-US" sz="2000" b="1" dirty="0">
                <a:latin typeface="Calibri" panose="020F0502020204030204" pitchFamily="34" charset="0"/>
                <a:cs typeface="Calibri" panose="020F0502020204030204" pitchFamily="34" charset="0"/>
              </a:rPr>
              <a:t> 618m</a:t>
            </a:r>
          </a:p>
          <a:p>
            <a:pPr lvl="3">
              <a:buFont typeface="Arial" panose="020B0604020202020204" pitchFamily="34" charset="0"/>
              <a:buChar char="•"/>
            </a:pPr>
            <a:r>
              <a:rPr lang="en-US" sz="2000" b="1" i="0" dirty="0" err="1">
                <a:latin typeface="Calibri" panose="020F0502020204030204" pitchFamily="34" charset="0"/>
                <a:cs typeface="Calibri" panose="020F0502020204030204" pitchFamily="34" charset="0"/>
              </a:rPr>
              <a:t>Homedepot</a:t>
            </a:r>
            <a:r>
              <a:rPr lang="en-US" sz="2000" b="1" i="0" dirty="0">
                <a:latin typeface="Calibri" panose="020F0502020204030204" pitchFamily="34" charset="0"/>
                <a:cs typeface="Calibri" panose="020F0502020204030204" pitchFamily="34" charset="0"/>
              </a:rPr>
              <a:t> 68m</a:t>
            </a:r>
          </a:p>
          <a:p>
            <a:pPr lvl="3">
              <a:buFont typeface="Arial" panose="020B0604020202020204" pitchFamily="34" charset="0"/>
              <a:buChar char="•"/>
            </a:pPr>
            <a:r>
              <a:rPr lang="en-US" sz="2000" b="1" dirty="0">
                <a:latin typeface="Calibri" panose="020F0502020204030204" pitchFamily="34" charset="0"/>
                <a:cs typeface="Calibri" panose="020F0502020204030204" pitchFamily="34" charset="0"/>
              </a:rPr>
              <a:t>Costco 40m</a:t>
            </a:r>
            <a:endParaRPr lang="en-US" sz="2000" b="1" i="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6FE1CA3-EFDF-414A-B899-0CF154EBCD6E}"/>
              </a:ext>
            </a:extLst>
          </p:cNvPr>
          <p:cNvSpPr>
            <a:spLocks noGrp="1"/>
          </p:cNvSpPr>
          <p:nvPr>
            <p:ph type="sldNum" sz="quarter" idx="12"/>
          </p:nvPr>
        </p:nvSpPr>
        <p:spPr/>
        <p:txBody>
          <a:bodyPr/>
          <a:lstStyle/>
          <a:p>
            <a:fld id="{E76B3772-89B6-4026-A199-0708122F8A69}" type="slidenum">
              <a:rPr lang="en-US" smtClean="0"/>
              <a:t>115</a:t>
            </a:fld>
            <a:endParaRPr lang="en-US"/>
          </a:p>
        </p:txBody>
      </p:sp>
      <p:sp>
        <p:nvSpPr>
          <p:cNvPr id="7" name="TextBox 6">
            <a:extLst>
              <a:ext uri="{FF2B5EF4-FFF2-40B4-BE49-F238E27FC236}">
                <a16:creationId xmlns:a16="http://schemas.microsoft.com/office/drawing/2014/main" id="{F549A27D-5933-43F4-B8DC-79DDBCF002C5}"/>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2663199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BDF-A934-4650-AFA6-8C35B6D978CF}"/>
              </a:ext>
            </a:extLst>
          </p:cNvPr>
          <p:cNvSpPr>
            <a:spLocks noGrp="1"/>
          </p:cNvSpPr>
          <p:nvPr>
            <p:ph type="title"/>
          </p:nvPr>
        </p:nvSpPr>
        <p:spPr>
          <a:xfrm>
            <a:off x="692727" y="457200"/>
            <a:ext cx="9508434" cy="615335"/>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Social Media</a:t>
            </a:r>
          </a:p>
        </p:txBody>
      </p:sp>
      <p:sp>
        <p:nvSpPr>
          <p:cNvPr id="3" name="Content Placeholder 2">
            <a:extLst>
              <a:ext uri="{FF2B5EF4-FFF2-40B4-BE49-F238E27FC236}">
                <a16:creationId xmlns:a16="http://schemas.microsoft.com/office/drawing/2014/main" id="{159B8A54-7340-4465-BE0B-62B961686D51}"/>
              </a:ext>
            </a:extLst>
          </p:cNvPr>
          <p:cNvSpPr>
            <a:spLocks noGrp="1"/>
          </p:cNvSpPr>
          <p:nvPr>
            <p:ph idx="1"/>
          </p:nvPr>
        </p:nvSpPr>
        <p:spPr>
          <a:xfrm>
            <a:off x="692726" y="1252736"/>
            <a:ext cx="10806545" cy="5080883"/>
          </a:xfrm>
          <a:solidFill>
            <a:schemeClr val="bg1"/>
          </a:solidFill>
        </p:spPr>
        <p:txBody>
          <a:bodyPr>
            <a:noAutofit/>
          </a:bodyPr>
          <a:lstStyle/>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Social Media = use of on-line content to drive sales/awareness</a:t>
            </a:r>
          </a:p>
          <a:p>
            <a:pPr lvl="2">
              <a:buFont typeface="Arial" panose="020B0604020202020204" pitchFamily="34" charset="0"/>
              <a:buChar char="•"/>
            </a:pPr>
            <a:r>
              <a:rPr lang="en-US" sz="2000" b="1" dirty="0">
                <a:latin typeface="Calibri" panose="020F0502020204030204" pitchFamily="34" charset="0"/>
                <a:cs typeface="Calibri" panose="020F0502020204030204" pitchFamily="34" charset="0"/>
              </a:rPr>
              <a:t>SEO strategies can be part of your marketing efforts </a:t>
            </a:r>
          </a:p>
          <a:p>
            <a:pPr lvl="3">
              <a:buFont typeface="Arial" panose="020B0604020202020204" pitchFamily="34" charset="0"/>
              <a:buChar char="•"/>
            </a:pPr>
            <a:r>
              <a:rPr lang="en-US" sz="2000" b="1" dirty="0">
                <a:latin typeface="Calibri" panose="020F0502020204030204" pitchFamily="34" charset="0"/>
                <a:cs typeface="Calibri" panose="020F0502020204030204" pitchFamily="34" charset="0"/>
              </a:rPr>
              <a:t>help to increase your websites’ visibility and rankings </a:t>
            </a:r>
          </a:p>
          <a:p>
            <a:pPr lvl="3">
              <a:buFont typeface="Arial" panose="020B0604020202020204" pitchFamily="34" charset="0"/>
              <a:buChar char="•"/>
            </a:pPr>
            <a:r>
              <a:rPr lang="en-US" sz="2000" b="1" dirty="0">
                <a:latin typeface="Calibri" panose="020F0502020204030204" pitchFamily="34" charset="0"/>
                <a:cs typeface="Calibri" panose="020F0502020204030204" pitchFamily="34" charset="0"/>
              </a:rPr>
              <a:t>translate into increasing website traffic and ultimately conversions /sales</a:t>
            </a:r>
          </a:p>
          <a:p>
            <a:pPr lvl="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lvl="2">
              <a:buFont typeface="Arial" panose="020B0604020202020204" pitchFamily="34" charset="0"/>
              <a:buChar char="•"/>
            </a:pPr>
            <a:r>
              <a:rPr lang="en-US" sz="2000" b="1" dirty="0">
                <a:latin typeface="Calibri" panose="020F0502020204030204" pitchFamily="34" charset="0"/>
                <a:cs typeface="Calibri" panose="020F0502020204030204" pitchFamily="34" charset="0"/>
              </a:rPr>
              <a:t>SEO employs the use of c</a:t>
            </a:r>
            <a:r>
              <a:rPr lang="en-US" sz="2000" b="1" i="0" dirty="0">
                <a:latin typeface="Calibri" panose="020F0502020204030204" pitchFamily="34" charset="0"/>
                <a:cs typeface="Calibri" panose="020F0502020204030204" pitchFamily="34" charset="0"/>
              </a:rPr>
              <a:t>ontent that is created with the goal of attracting search engine traffic</a:t>
            </a:r>
          </a:p>
          <a:p>
            <a:pPr lvl="3">
              <a:buFont typeface="Arial" panose="020B0604020202020204" pitchFamily="34" charset="0"/>
              <a:buChar char="•"/>
            </a:pPr>
            <a:r>
              <a:rPr lang="en-US" sz="2000" dirty="0">
                <a:latin typeface="Calibri" panose="020F0502020204030204" pitchFamily="34" charset="0"/>
                <a:cs typeface="Calibri" panose="020F0502020204030204" pitchFamily="34" charset="0"/>
              </a:rPr>
              <a:t>Google, Yahoo!, Bing, etc.</a:t>
            </a:r>
          </a:p>
          <a:p>
            <a:pPr lvl="4">
              <a:buFont typeface="Arial" panose="020B0604020202020204" pitchFamily="34" charset="0"/>
              <a:buChar char="•"/>
            </a:pPr>
            <a:r>
              <a:rPr lang="en-US" sz="2000" dirty="0">
                <a:latin typeface="Calibri" panose="020F0502020204030204" pitchFamily="34" charset="0"/>
                <a:cs typeface="Calibri" panose="020F0502020204030204" pitchFamily="34" charset="0"/>
              </a:rPr>
              <a:t>Content gets picked up in searches and boosts website traffic</a:t>
            </a:r>
          </a:p>
          <a:p>
            <a:pPr lvl="3">
              <a:buFont typeface="Arial" panose="020B0604020202020204" pitchFamily="34" charset="0"/>
              <a:buChar char="•"/>
            </a:pPr>
            <a:r>
              <a:rPr lang="en-US" sz="2000" dirty="0">
                <a:latin typeface="Calibri" panose="020F0502020204030204" pitchFamily="34" charset="0"/>
                <a:cs typeface="Calibri" panose="020F0502020204030204" pitchFamily="34" charset="0"/>
              </a:rPr>
              <a:t>LSI/</a:t>
            </a:r>
            <a:r>
              <a:rPr lang="en-US" sz="2000" dirty="0" err="1">
                <a:latin typeface="Calibri" panose="020F0502020204030204" pitchFamily="34" charset="0"/>
                <a:cs typeface="Calibri" panose="020F0502020204030204" pitchFamily="34" charset="0"/>
              </a:rPr>
              <a:t>KeySearch</a:t>
            </a:r>
            <a:r>
              <a:rPr lang="en-US" sz="2000" dirty="0">
                <a:latin typeface="Calibri" panose="020F0502020204030204" pitchFamily="34" charset="0"/>
                <a:cs typeface="Calibri" panose="020F0502020204030204" pitchFamily="34" charset="0"/>
              </a:rPr>
              <a:t> word development (latent semantic indexing) key search words and phrases</a:t>
            </a:r>
          </a:p>
        </p:txBody>
      </p:sp>
      <p:sp>
        <p:nvSpPr>
          <p:cNvPr id="6" name="Slide Number Placeholder 5">
            <a:extLst>
              <a:ext uri="{FF2B5EF4-FFF2-40B4-BE49-F238E27FC236}">
                <a16:creationId xmlns:a16="http://schemas.microsoft.com/office/drawing/2014/main" id="{A6FE1CA3-EFDF-414A-B899-0CF154EBCD6E}"/>
              </a:ext>
            </a:extLst>
          </p:cNvPr>
          <p:cNvSpPr>
            <a:spLocks noGrp="1"/>
          </p:cNvSpPr>
          <p:nvPr>
            <p:ph type="sldNum" sz="quarter" idx="12"/>
          </p:nvPr>
        </p:nvSpPr>
        <p:spPr/>
        <p:txBody>
          <a:bodyPr/>
          <a:lstStyle/>
          <a:p>
            <a:fld id="{E76B3772-89B6-4026-A199-0708122F8A69}" type="slidenum">
              <a:rPr lang="en-US" smtClean="0"/>
              <a:t>116</a:t>
            </a:fld>
            <a:endParaRPr lang="en-US"/>
          </a:p>
        </p:txBody>
      </p:sp>
      <p:sp>
        <p:nvSpPr>
          <p:cNvPr id="7" name="TextBox 6">
            <a:extLst>
              <a:ext uri="{FF2B5EF4-FFF2-40B4-BE49-F238E27FC236}">
                <a16:creationId xmlns:a16="http://schemas.microsoft.com/office/drawing/2014/main" id="{9484A8C4-4A38-4D64-97DA-5A6F8B40B74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1164692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Social Media traffic</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668146"/>
          </a:xfrm>
          <a:solidFill>
            <a:schemeClr val="bg1"/>
          </a:solidFill>
        </p:spPr>
        <p:txBody>
          <a:bodyPr>
            <a:normAutofit fontScale="70000" lnSpcReduction="20000"/>
          </a:bodyPr>
          <a:lstStyle/>
          <a:p>
            <a:pPr marL="0" indent="0" algn="l">
              <a:buNone/>
            </a:pPr>
            <a:r>
              <a:rPr lang="en-US" b="1" i="0" dirty="0">
                <a:solidFill>
                  <a:srgbClr val="FF0000"/>
                </a:solidFill>
                <a:effectLst/>
                <a:latin typeface="ui-sans-serif"/>
              </a:rPr>
              <a:t> </a:t>
            </a:r>
            <a:r>
              <a:rPr lang="en-US" sz="2900" b="1" i="0" dirty="0">
                <a:effectLst/>
                <a:latin typeface="Calibri" panose="020F0502020204030204" pitchFamily="34" charset="0"/>
                <a:cs typeface="Calibri" panose="020F0502020204030204" pitchFamily="34" charset="0"/>
              </a:rPr>
              <a:t>Using keywords to drive traffic</a:t>
            </a:r>
          </a:p>
          <a:p>
            <a:pPr algn="l"/>
            <a:r>
              <a:rPr lang="en-US" sz="2900" b="0" i="0" dirty="0">
                <a:effectLst/>
                <a:latin typeface="Calibri" panose="020F0502020204030204" pitchFamily="34" charset="0"/>
                <a:cs typeface="Calibri" panose="020F0502020204030204" pitchFamily="34" charset="0"/>
              </a:rPr>
              <a:t>First-make sure that your webpage is relevant and targeted to the keywords that you want to rank for. </a:t>
            </a:r>
          </a:p>
          <a:p>
            <a:pPr lvl="1"/>
            <a:r>
              <a:rPr lang="en-US" sz="2900" b="0" i="0" dirty="0">
                <a:effectLst/>
                <a:latin typeface="Calibri" panose="020F0502020204030204" pitchFamily="34" charset="0"/>
                <a:cs typeface="Calibri" panose="020F0502020204030204" pitchFamily="34" charset="0"/>
              </a:rPr>
              <a:t>This will ensure that you get visitors from search engines.</a:t>
            </a:r>
          </a:p>
          <a:p>
            <a:pPr algn="l"/>
            <a:r>
              <a:rPr lang="en-US" sz="2900" b="0" i="0" dirty="0">
                <a:effectLst/>
                <a:latin typeface="Calibri" panose="020F0502020204030204" pitchFamily="34" charset="0"/>
                <a:cs typeface="Calibri" panose="020F0502020204030204" pitchFamily="34" charset="0"/>
              </a:rPr>
              <a:t>You should also check your current website ranking for the targeted keywords. </a:t>
            </a:r>
          </a:p>
          <a:p>
            <a:pPr lvl="1"/>
            <a:r>
              <a:rPr lang="en-US" sz="2900" b="0" i="0" dirty="0">
                <a:effectLst/>
                <a:latin typeface="Calibri" panose="020F0502020204030204" pitchFamily="34" charset="0"/>
                <a:cs typeface="Calibri" panose="020F0502020204030204" pitchFamily="34" charset="0"/>
              </a:rPr>
              <a:t>If you don't rank in the top 10 of Google, then the chances of getting ranked significantly are almost impossible</a:t>
            </a:r>
          </a:p>
          <a:p>
            <a:pPr lvl="1"/>
            <a:r>
              <a:rPr lang="en-US" sz="2900" dirty="0">
                <a:latin typeface="Calibri" panose="020F0502020204030204" pitchFamily="34" charset="0"/>
                <a:cs typeface="Calibri" panose="020F0502020204030204" pitchFamily="34" charset="0"/>
              </a:rPr>
              <a:t>So, what! – if you have key words associated with your industry or your product/service then you can still gain traction – be general and specific </a:t>
            </a:r>
            <a:endParaRPr lang="en-US" sz="2900" b="0" i="0" dirty="0">
              <a:effectLst/>
              <a:latin typeface="Calibri" panose="020F0502020204030204" pitchFamily="34" charset="0"/>
              <a:cs typeface="Calibri" panose="020F0502020204030204" pitchFamily="34" charset="0"/>
            </a:endParaRPr>
          </a:p>
          <a:p>
            <a:pPr algn="l"/>
            <a:r>
              <a:rPr lang="en-US" sz="2900" dirty="0">
                <a:latin typeface="Calibri" panose="020F0502020204030204" pitchFamily="34" charset="0"/>
                <a:cs typeface="Calibri" panose="020F0502020204030204" pitchFamily="34" charset="0"/>
              </a:rPr>
              <a:t>See what </a:t>
            </a:r>
            <a:r>
              <a:rPr lang="en-US" sz="2900" b="0" i="0" dirty="0">
                <a:effectLst/>
                <a:latin typeface="Calibri" panose="020F0502020204030204" pitchFamily="34" charset="0"/>
                <a:cs typeface="Calibri" panose="020F0502020204030204" pitchFamily="34" charset="0"/>
              </a:rPr>
              <a:t>your competitor's webpage </a:t>
            </a:r>
            <a:r>
              <a:rPr lang="en-US" sz="2900" dirty="0">
                <a:latin typeface="Calibri" panose="020F0502020204030204" pitchFamily="34" charset="0"/>
                <a:cs typeface="Calibri" panose="020F0502020204030204" pitchFamily="34" charset="0"/>
              </a:rPr>
              <a:t>is doing</a:t>
            </a:r>
            <a:r>
              <a:rPr lang="en-US" sz="2900" b="0" i="0" dirty="0">
                <a:effectLst/>
                <a:latin typeface="Calibri" panose="020F0502020204030204" pitchFamily="34" charset="0"/>
                <a:cs typeface="Calibri" panose="020F0502020204030204" pitchFamily="34" charset="0"/>
              </a:rPr>
              <a:t> </a:t>
            </a:r>
          </a:p>
          <a:p>
            <a:pPr lvl="1"/>
            <a:r>
              <a:rPr lang="en-US" sz="2900" b="0" i="0" dirty="0">
                <a:effectLst/>
                <a:latin typeface="Calibri" panose="020F0502020204030204" pitchFamily="34" charset="0"/>
                <a:cs typeface="Calibri" panose="020F0502020204030204" pitchFamily="34" charset="0"/>
              </a:rPr>
              <a:t>You can use the same or similar keywords and see how they are used in their webpage. </a:t>
            </a:r>
          </a:p>
          <a:p>
            <a:pPr lvl="1"/>
            <a:r>
              <a:rPr lang="en-US" sz="2900" b="0" i="0" dirty="0">
                <a:effectLst/>
                <a:latin typeface="Calibri" panose="020F0502020204030204" pitchFamily="34" charset="0"/>
                <a:cs typeface="Calibri" panose="020F0502020204030204" pitchFamily="34" charset="0"/>
              </a:rPr>
              <a:t>This will tell you if they are targeting those keywords effectively or not.</a:t>
            </a:r>
          </a:p>
          <a:p>
            <a:pPr marL="0" indent="0" algn="l">
              <a:buNone/>
            </a:pPr>
            <a:r>
              <a:rPr lang="en-US" b="1" i="0" dirty="0">
                <a:solidFill>
                  <a:srgbClr val="FF0000"/>
                </a:solidFill>
                <a:effectLst/>
                <a:latin typeface="Calibri" panose="020F0502020204030204" pitchFamily="34" charset="0"/>
                <a:cs typeface="Calibri" panose="020F0502020204030204" pitchFamily="34" charset="0"/>
              </a:rPr>
              <a:t> </a:t>
            </a:r>
            <a:endParaRPr lang="en-US" dirty="0">
              <a:solidFill>
                <a:srgbClr val="FF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F5DA9D8-D8BD-451B-8516-B3DD29B9822E}"/>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29273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BDF-A934-4650-AFA6-8C35B6D978CF}"/>
              </a:ext>
            </a:extLst>
          </p:cNvPr>
          <p:cNvSpPr>
            <a:spLocks noGrp="1"/>
          </p:cNvSpPr>
          <p:nvPr>
            <p:ph type="title"/>
          </p:nvPr>
        </p:nvSpPr>
        <p:spPr>
          <a:xfrm>
            <a:off x="692727" y="457200"/>
            <a:ext cx="9508434" cy="615335"/>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Social Media</a:t>
            </a:r>
          </a:p>
        </p:txBody>
      </p:sp>
      <p:sp>
        <p:nvSpPr>
          <p:cNvPr id="6" name="Slide Number Placeholder 5">
            <a:extLst>
              <a:ext uri="{FF2B5EF4-FFF2-40B4-BE49-F238E27FC236}">
                <a16:creationId xmlns:a16="http://schemas.microsoft.com/office/drawing/2014/main" id="{A6FE1CA3-EFDF-414A-B899-0CF154EBCD6E}"/>
              </a:ext>
            </a:extLst>
          </p:cNvPr>
          <p:cNvSpPr>
            <a:spLocks noGrp="1"/>
          </p:cNvSpPr>
          <p:nvPr>
            <p:ph type="sldNum" sz="quarter" idx="12"/>
          </p:nvPr>
        </p:nvSpPr>
        <p:spPr/>
        <p:txBody>
          <a:bodyPr/>
          <a:lstStyle/>
          <a:p>
            <a:fld id="{E76B3772-89B6-4026-A199-0708122F8A69}" type="slidenum">
              <a:rPr lang="en-US" smtClean="0"/>
              <a:t>118</a:t>
            </a:fld>
            <a:endParaRPr lang="en-US"/>
          </a:p>
        </p:txBody>
      </p:sp>
      <p:pic>
        <p:nvPicPr>
          <p:cNvPr id="17410" name="Picture 2" descr="how do you measure the success of your SEO strategy">
            <a:extLst>
              <a:ext uri="{FF2B5EF4-FFF2-40B4-BE49-F238E27FC236}">
                <a16:creationId xmlns:a16="http://schemas.microsoft.com/office/drawing/2014/main" id="{412CCFBC-9151-49B3-916B-3D92866D5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27" y="1331232"/>
            <a:ext cx="10356573" cy="49910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B6B2914-A9E6-4A0B-9263-44B7B64A0FC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65854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BDF-A934-4650-AFA6-8C35B6D978CF}"/>
              </a:ext>
            </a:extLst>
          </p:cNvPr>
          <p:cNvSpPr>
            <a:spLocks noGrp="1"/>
          </p:cNvSpPr>
          <p:nvPr>
            <p:ph type="title"/>
          </p:nvPr>
        </p:nvSpPr>
        <p:spPr>
          <a:xfrm>
            <a:off x="692727" y="457200"/>
            <a:ext cx="9508434" cy="615335"/>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Social Media traffic</a:t>
            </a:r>
          </a:p>
        </p:txBody>
      </p:sp>
      <p:sp>
        <p:nvSpPr>
          <p:cNvPr id="3" name="Content Placeholder 2">
            <a:extLst>
              <a:ext uri="{FF2B5EF4-FFF2-40B4-BE49-F238E27FC236}">
                <a16:creationId xmlns:a16="http://schemas.microsoft.com/office/drawing/2014/main" id="{159B8A54-7340-4465-BE0B-62B961686D51}"/>
              </a:ext>
            </a:extLst>
          </p:cNvPr>
          <p:cNvSpPr>
            <a:spLocks noGrp="1"/>
          </p:cNvSpPr>
          <p:nvPr>
            <p:ph idx="1"/>
          </p:nvPr>
        </p:nvSpPr>
        <p:spPr>
          <a:xfrm>
            <a:off x="692727" y="1438296"/>
            <a:ext cx="10704142" cy="4596743"/>
          </a:xfrm>
          <a:solidFill>
            <a:schemeClr val="bg1"/>
          </a:solidFill>
        </p:spPr>
        <p:txBody>
          <a:bodyPr>
            <a:noAutofit/>
          </a:bodyPr>
          <a:lstStyle/>
          <a:p>
            <a:pPr lvl="2">
              <a:buFont typeface="Wingdings" panose="05000000000000000000" pitchFamily="2" charset="2"/>
              <a:buChar char="Ø"/>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Keyword Ranking –</a:t>
            </a:r>
            <a:r>
              <a:rPr lang="en-US" sz="2000" dirty="0">
                <a:latin typeface="Calibri" panose="020F0502020204030204" pitchFamily="34" charset="0"/>
                <a:cs typeface="Calibri" panose="020F0502020204030204" pitchFamily="34" charset="0"/>
              </a:rPr>
              <a:t>keyword search- terms that users enter search engines when looking for products, services or general information</a:t>
            </a:r>
          </a:p>
          <a:p>
            <a:pPr lvl="2">
              <a:buFont typeface="Wingdings" panose="05000000000000000000" pitchFamily="2" charset="2"/>
              <a:buChar char="Ø"/>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Organic Traffic- </a:t>
            </a:r>
            <a:r>
              <a:rPr lang="en-US" sz="2000" dirty="0">
                <a:latin typeface="Calibri" panose="020F0502020204030204" pitchFamily="34" charset="0"/>
                <a:cs typeface="Calibri" panose="020F0502020204030204" pitchFamily="34" charset="0"/>
              </a:rPr>
              <a:t>website visitors that ‘land’ on your website via unpaid sources (search engines based on a keyword-SEO brings them to you), awareness, word of mouth, repeat.</a:t>
            </a:r>
          </a:p>
          <a:p>
            <a:pPr marL="548640" lvl="2" indent="0">
              <a:buNone/>
            </a:pPr>
            <a:endParaRPr lang="en-US" sz="20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Time Spent on Page- </a:t>
            </a:r>
            <a:r>
              <a:rPr lang="en-US" sz="2000" dirty="0">
                <a:latin typeface="Calibri" panose="020F0502020204030204" pitchFamily="34" charset="0"/>
                <a:cs typeface="Calibri" panose="020F0502020204030204" pitchFamily="34" charset="0"/>
              </a:rPr>
              <a:t>track pageview hits, how many pages someone views within your site –their navigation – time from when they land on a page and stay there – Google analytics provide this data –landing page report</a:t>
            </a:r>
          </a:p>
          <a:p>
            <a:pPr marL="548640" lvl="2" indent="0">
              <a:buNone/>
            </a:pPr>
            <a:endParaRPr lang="en-US" sz="20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6FE1CA3-EFDF-414A-B899-0CF154EBCD6E}"/>
              </a:ext>
            </a:extLst>
          </p:cNvPr>
          <p:cNvSpPr>
            <a:spLocks noGrp="1"/>
          </p:cNvSpPr>
          <p:nvPr>
            <p:ph type="sldNum" sz="quarter" idx="12"/>
          </p:nvPr>
        </p:nvSpPr>
        <p:spPr/>
        <p:txBody>
          <a:bodyPr/>
          <a:lstStyle/>
          <a:p>
            <a:fld id="{E76B3772-89B6-4026-A199-0708122F8A69}" type="slidenum">
              <a:rPr lang="en-US" smtClean="0"/>
              <a:t>119</a:t>
            </a:fld>
            <a:endParaRPr lang="en-US"/>
          </a:p>
        </p:txBody>
      </p:sp>
      <p:pic>
        <p:nvPicPr>
          <p:cNvPr id="7" name="Picture 2" descr="how do you measure the success of your SEO strategy">
            <a:extLst>
              <a:ext uri="{FF2B5EF4-FFF2-40B4-BE49-F238E27FC236}">
                <a16:creationId xmlns:a16="http://schemas.microsoft.com/office/drawing/2014/main" id="{9BA374AE-0635-496D-84E7-FEC4AABB1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246" y="4858227"/>
            <a:ext cx="2815829" cy="1357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E4F9678-2B87-49C9-AD7C-39E611F9005B}"/>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10329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9" y="483568"/>
            <a:ext cx="11052312" cy="656119"/>
          </a:xfrm>
          <a:solidFill>
            <a:srgbClr val="92D050"/>
          </a:solidFill>
        </p:spPr>
        <p:txBody>
          <a:bodyPr>
            <a:normAutofit fontScale="90000"/>
          </a:bodyPr>
          <a:lstStyle/>
          <a:p>
            <a:br>
              <a:rPr lang="en-US" b="1" dirty="0">
                <a:effectLst/>
                <a:latin typeface="Arial" panose="020B0604020202020204" pitchFamily="34" charset="0"/>
                <a:ea typeface="Times New Roman" panose="02020603050405020304" pitchFamily="18" charset="0"/>
                <a:cs typeface="Arial" panose="020B0604020202020204" pitchFamily="34" charset="0"/>
              </a:rPr>
            </a:b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What’s the difference between Advertising &amp; Marketing?</a:t>
            </a:r>
            <a:br>
              <a:rPr lang="en-US" b="1" dirty="0">
                <a:effectLst/>
                <a:latin typeface="Arial" panose="020B0604020202020204" pitchFamily="34" charset="0"/>
                <a:ea typeface="Times New Roman" panose="02020603050405020304" pitchFamily="18" charset="0"/>
                <a:cs typeface="Arial" panose="020B0604020202020204" pitchFamily="34" charset="0"/>
              </a:rPr>
            </a:br>
            <a:endParaRPr lang="en-US" dirty="0">
              <a:solidFill>
                <a:srgbClr val="00B05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sz="half" idx="1"/>
          </p:nvPr>
        </p:nvSpPr>
        <p:spPr>
          <a:xfrm>
            <a:off x="1066800" y="2103119"/>
            <a:ext cx="4663440" cy="4129729"/>
          </a:xfrm>
          <a:solidFill>
            <a:schemeClr val="bg1"/>
          </a:solidFill>
          <a:ln>
            <a:solidFill>
              <a:schemeClr val="tx1">
                <a:lumMod val="65000"/>
                <a:lumOff val="35000"/>
              </a:schemeClr>
            </a:solidFill>
          </a:ln>
        </p:spPr>
        <p:txBody>
          <a:bodyPr>
            <a:normAutofit lnSpcReduction="10000"/>
          </a:bodyPr>
          <a:lstStyle/>
          <a:p>
            <a:pPr marL="0" indent="0">
              <a:buNone/>
            </a:pPr>
            <a:r>
              <a:rPr lang="en-US" sz="2000" b="1" dirty="0">
                <a:latin typeface="Calibri" panose="020F0502020204030204" pitchFamily="34" charset="0"/>
                <a:cs typeface="Calibri" panose="020F0502020204030204" pitchFamily="34" charset="0"/>
              </a:rPr>
              <a:t>Advertising</a:t>
            </a:r>
          </a:p>
          <a:p>
            <a:pPr lvl="2">
              <a:buFont typeface="Arial" panose="020B0604020202020204" pitchFamily="34" charset="0"/>
              <a:buChar char="•"/>
            </a:pPr>
            <a:r>
              <a:rPr lang="en-US" sz="1600" dirty="0">
                <a:latin typeface="Calibri" panose="020F0502020204030204" pitchFamily="34" charset="0"/>
                <a:cs typeface="Calibri" panose="020F0502020204030204" pitchFamily="34" charset="0"/>
              </a:rPr>
              <a:t>Promote a product/service/company</a:t>
            </a:r>
          </a:p>
          <a:p>
            <a:pPr lvl="2">
              <a:buFont typeface="Arial" panose="020B0604020202020204" pitchFamily="34" charset="0"/>
              <a:buChar char="•"/>
            </a:pPr>
            <a:r>
              <a:rPr lang="en-US" sz="1600" dirty="0">
                <a:latin typeface="Calibri" panose="020F0502020204030204" pitchFamily="34" charset="0"/>
                <a:cs typeface="Calibri" panose="020F0502020204030204" pitchFamily="34" charset="0"/>
              </a:rPr>
              <a:t>A component of Marketing</a:t>
            </a:r>
          </a:p>
          <a:p>
            <a:pPr lvl="2">
              <a:buFont typeface="Arial" panose="020B0604020202020204" pitchFamily="34" charset="0"/>
              <a:buChar char="•"/>
            </a:pPr>
            <a:r>
              <a:rPr lang="en-US" sz="1600" dirty="0">
                <a:latin typeface="Calibri" panose="020F0502020204030204" pitchFamily="34" charset="0"/>
                <a:cs typeface="Calibri" panose="020F0502020204030204" pitchFamily="34" charset="0"/>
              </a:rPr>
              <a:t>Develop the creative element to a message to use in advertising campaigns; often a catch-phase to resonate with consumers</a:t>
            </a:r>
          </a:p>
          <a:p>
            <a:pPr lvl="2">
              <a:buFont typeface="Arial" panose="020B0604020202020204" pitchFamily="34" charset="0"/>
              <a:buChar char="•"/>
            </a:pPr>
            <a:r>
              <a:rPr lang="en-US" sz="1600" dirty="0">
                <a:latin typeface="Calibri" panose="020F0502020204030204" pitchFamily="34" charset="0"/>
                <a:cs typeface="Calibri" panose="020F0502020204030204" pitchFamily="34" charset="0"/>
              </a:rPr>
              <a:t>Understand the target market or client segment</a:t>
            </a:r>
          </a:p>
          <a:p>
            <a:pPr lvl="2">
              <a:buFont typeface="Arial" panose="020B0604020202020204" pitchFamily="34" charset="0"/>
              <a:buChar char="•"/>
            </a:pPr>
            <a:r>
              <a:rPr lang="en-US" sz="1600" dirty="0">
                <a:latin typeface="Calibri" panose="020F0502020204030204" pitchFamily="34" charset="0"/>
                <a:cs typeface="Calibri" panose="020F0502020204030204" pitchFamily="34" charset="0"/>
              </a:rPr>
              <a:t>Utilize various media outlets based on the segment</a:t>
            </a:r>
          </a:p>
          <a:p>
            <a:pPr lvl="3">
              <a:buFont typeface="Arial" panose="020B0604020202020204" pitchFamily="34" charset="0"/>
              <a:buChar char="•"/>
            </a:pPr>
            <a:r>
              <a:rPr lang="en-US" sz="1600" dirty="0">
                <a:latin typeface="Calibri" panose="020F0502020204030204" pitchFamily="34" charset="0"/>
                <a:cs typeface="Calibri" panose="020F0502020204030204" pitchFamily="34" charset="0"/>
              </a:rPr>
              <a:t>Social media</a:t>
            </a:r>
          </a:p>
          <a:p>
            <a:pPr lvl="3">
              <a:buFont typeface="Arial" panose="020B0604020202020204" pitchFamily="34" charset="0"/>
              <a:buChar char="•"/>
            </a:pPr>
            <a:r>
              <a:rPr lang="en-US" sz="1600" dirty="0">
                <a:latin typeface="Calibri" panose="020F0502020204030204" pitchFamily="34" charset="0"/>
                <a:cs typeface="Calibri" panose="020F0502020204030204" pitchFamily="34" charset="0"/>
              </a:rPr>
              <a:t>TV, Print, Radio, Direct mail, Outdoor</a:t>
            </a:r>
          </a:p>
          <a:p>
            <a:pPr lvl="3">
              <a:buFont typeface="Arial" panose="020B0604020202020204" pitchFamily="34" charset="0"/>
              <a:buChar char="•"/>
            </a:pPr>
            <a:r>
              <a:rPr lang="en-US" sz="1600" dirty="0">
                <a:latin typeface="Calibri" panose="020F0502020204030204" pitchFamily="34" charset="0"/>
                <a:cs typeface="Calibri" panose="020F0502020204030204" pitchFamily="34" charset="0"/>
              </a:rPr>
              <a:t>Frequency- cadence to the ads running</a:t>
            </a:r>
          </a:p>
          <a:p>
            <a:pPr lvl="2">
              <a:buFont typeface="Arial" panose="020B0604020202020204" pitchFamily="34" charset="0"/>
              <a:buChar char="•"/>
            </a:pPr>
            <a:r>
              <a:rPr lang="en-US" sz="1600" dirty="0">
                <a:latin typeface="Calibri" panose="020F0502020204030204" pitchFamily="34" charset="0"/>
                <a:cs typeface="Calibri" panose="020F0502020204030204" pitchFamily="34" charset="0"/>
              </a:rPr>
              <a:t>A</a:t>
            </a:r>
            <a:r>
              <a:rPr lang="en-US" sz="1600" dirty="0">
                <a:effectLst/>
                <a:latin typeface="Calibri" panose="020F0502020204030204" pitchFamily="34" charset="0"/>
                <a:cs typeface="Calibri" panose="020F0502020204030204" pitchFamily="34" charset="0"/>
              </a:rPr>
              <a:t>dvertising determines how and where to share messaging</a:t>
            </a:r>
            <a:r>
              <a:rPr lang="en-US" sz="1600" dirty="0">
                <a:latin typeface="Calibri" panose="020F0502020204030204" pitchFamily="34" charset="0"/>
                <a:cs typeface="Calibri" panose="020F0502020204030204" pitchFamily="34" charset="0"/>
              </a:rPr>
              <a:t> </a:t>
            </a:r>
          </a:p>
          <a:p>
            <a:endParaRPr lang="en-US" sz="2000" dirty="0">
              <a:latin typeface="Arial" panose="020B0604020202020204" pitchFamily="34" charset="0"/>
              <a:cs typeface="Arial" panose="020B0604020202020204" pitchFamily="34" charset="0"/>
            </a:endParaRPr>
          </a:p>
          <a:p>
            <a:pPr lvl="3"/>
            <a:endParaRPr lang="en-US" sz="1600" dirty="0">
              <a:latin typeface="Arial" panose="020B0604020202020204" pitchFamily="34" charset="0"/>
              <a:cs typeface="Arial" panose="020B0604020202020204" pitchFamily="34" charset="0"/>
            </a:endParaRPr>
          </a:p>
          <a:p>
            <a:pPr lvl="2"/>
            <a:endParaRPr lang="en-US" sz="1600" dirty="0">
              <a:latin typeface="Arial" panose="020B0604020202020204" pitchFamily="34" charset="0"/>
              <a:cs typeface="Arial" panose="020B0604020202020204" pitchFamily="34" charset="0"/>
            </a:endParaRPr>
          </a:p>
          <a:p>
            <a:pPr lvl="2"/>
            <a:endParaRPr lang="en-US" sz="1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C57DFF8-D916-476B-8EC4-1CDC6BD632EC}"/>
              </a:ext>
            </a:extLst>
          </p:cNvPr>
          <p:cNvSpPr>
            <a:spLocks noGrp="1"/>
          </p:cNvSpPr>
          <p:nvPr>
            <p:ph sz="half" idx="2"/>
          </p:nvPr>
        </p:nvSpPr>
        <p:spPr>
          <a:xfrm>
            <a:off x="6095999" y="2103120"/>
            <a:ext cx="5203371" cy="4129728"/>
          </a:xfrm>
          <a:solidFill>
            <a:schemeClr val="bg1"/>
          </a:solidFill>
          <a:ln>
            <a:solidFill>
              <a:schemeClr val="tx1">
                <a:lumMod val="65000"/>
                <a:lumOff val="35000"/>
              </a:schemeClr>
            </a:solidFill>
          </a:ln>
        </p:spPr>
        <p:txBody>
          <a:bodyPr>
            <a:normAutofit lnSpcReduction="10000"/>
          </a:bodyPr>
          <a:lstStyle/>
          <a:p>
            <a:pPr>
              <a:buFont typeface="Arial" panose="020B0604020202020204" pitchFamily="34" charset="0"/>
              <a:buChar char="•"/>
            </a:pPr>
            <a:r>
              <a:rPr lang="en-US" sz="2000" b="1" dirty="0">
                <a:latin typeface="Calibri" panose="020F0502020204030204" pitchFamily="34" charset="0"/>
                <a:cs typeface="Calibri" panose="020F0502020204030204" pitchFamily="34" charset="0"/>
              </a:rPr>
              <a:t>Marketing</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Identify customer needs and deliver to those needs</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Use research to reach the consumer; identifying consumer segments, create awareness and influence behavior</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Marketing Four P’s; Product, Place, Price, Promotion</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Create value proposition; features &amp; benefits </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Find &amp; drive relevancy within the marketplace</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Set Message &amp; Tone</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Overarching approach using strategic plans to drive a marketing plan and its messaging, advertising is one component of that plan</a:t>
            </a:r>
          </a:p>
          <a:p>
            <a:pPr>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C5C7D1E-B05F-4116-B5F6-2EF3E26785C6}"/>
              </a:ext>
            </a:extLst>
          </p:cNvPr>
          <p:cNvSpPr txBox="1">
            <a:spLocks/>
          </p:cNvSpPr>
          <p:nvPr/>
        </p:nvSpPr>
        <p:spPr>
          <a:xfrm>
            <a:off x="3034748" y="1212409"/>
            <a:ext cx="6175514" cy="6561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Advertising vs Marketing</a:t>
            </a:r>
            <a:endParaRPr lang="en-US" dirty="0">
              <a:solidFill>
                <a:srgbClr val="002060"/>
              </a:solidFill>
            </a:endParaRPr>
          </a:p>
        </p:txBody>
      </p:sp>
      <p:sp>
        <p:nvSpPr>
          <p:cNvPr id="8" name="TextBox 7">
            <a:extLst>
              <a:ext uri="{FF2B5EF4-FFF2-40B4-BE49-F238E27FC236}">
                <a16:creationId xmlns:a16="http://schemas.microsoft.com/office/drawing/2014/main" id="{91E74EF5-BAB1-4705-9CA1-8B177CBBAF75}"/>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5657098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BDF-A934-4650-AFA6-8C35B6D978CF}"/>
              </a:ext>
            </a:extLst>
          </p:cNvPr>
          <p:cNvSpPr>
            <a:spLocks noGrp="1"/>
          </p:cNvSpPr>
          <p:nvPr>
            <p:ph type="title"/>
          </p:nvPr>
        </p:nvSpPr>
        <p:spPr>
          <a:xfrm>
            <a:off x="692726" y="457200"/>
            <a:ext cx="9542955" cy="615335"/>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Social Media traffic</a:t>
            </a:r>
          </a:p>
        </p:txBody>
      </p:sp>
      <p:sp>
        <p:nvSpPr>
          <p:cNvPr id="3" name="Content Placeholder 2">
            <a:extLst>
              <a:ext uri="{FF2B5EF4-FFF2-40B4-BE49-F238E27FC236}">
                <a16:creationId xmlns:a16="http://schemas.microsoft.com/office/drawing/2014/main" id="{159B8A54-7340-4465-BE0B-62B961686D51}"/>
              </a:ext>
            </a:extLst>
          </p:cNvPr>
          <p:cNvSpPr>
            <a:spLocks noGrp="1"/>
          </p:cNvSpPr>
          <p:nvPr>
            <p:ph idx="1"/>
          </p:nvPr>
        </p:nvSpPr>
        <p:spPr>
          <a:xfrm>
            <a:off x="692726" y="1438296"/>
            <a:ext cx="10704143" cy="4596743"/>
          </a:xfrm>
          <a:solidFill>
            <a:schemeClr val="bg1"/>
          </a:solidFill>
        </p:spPr>
        <p:txBody>
          <a:bodyPr>
            <a:noAutofit/>
          </a:bodyPr>
          <a:lstStyle/>
          <a:p>
            <a:pPr lvl="2">
              <a:buFont typeface="Wingdings" panose="05000000000000000000" pitchFamily="2" charset="2"/>
              <a:buChar char="Ø"/>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Click-Through Rate (CTR)- gauge how your keywords, ads and free listings perform the number of clicks divided by the number of times the ad is shown (impressions)</a:t>
            </a:r>
          </a:p>
          <a:p>
            <a:pPr marL="822960" lvl="3" indent="0">
              <a:buNone/>
            </a:pPr>
            <a:r>
              <a:rPr lang="en-US" sz="2000" b="1" dirty="0">
                <a:latin typeface="Calibri" panose="020F0502020204030204" pitchFamily="34" charset="0"/>
                <a:cs typeface="Calibri" panose="020F0502020204030204" pitchFamily="34" charset="0"/>
              </a:rPr>
              <a:t>If you had 5 clicks and 100 impressions = CTR of 5%</a:t>
            </a:r>
          </a:p>
          <a:p>
            <a:pPr marL="822960" lvl="3" indent="0">
              <a:buNone/>
            </a:pPr>
            <a:r>
              <a:rPr lang="en-US" sz="2000" b="1" dirty="0">
                <a:latin typeface="Calibri" panose="020F0502020204030204" pitchFamily="34" charset="0"/>
                <a:cs typeface="Calibri" panose="020F0502020204030204" pitchFamily="34" charset="0"/>
              </a:rPr>
              <a:t>Click through rate for search of 1.91% is good</a:t>
            </a:r>
          </a:p>
          <a:p>
            <a:pPr marL="822960" lvl="3" indent="0">
              <a:buNone/>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Bounce Rate- % of visitors that enter the site, then leave</a:t>
            </a:r>
          </a:p>
          <a:p>
            <a:pPr lvl="3">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Not moving page to page within the site</a:t>
            </a:r>
          </a:p>
          <a:p>
            <a:pPr marL="548640" lvl="2" indent="0">
              <a:buNone/>
            </a:pPr>
            <a:endParaRPr lang="en-US" sz="20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6FE1CA3-EFDF-414A-B899-0CF154EBCD6E}"/>
              </a:ext>
            </a:extLst>
          </p:cNvPr>
          <p:cNvSpPr>
            <a:spLocks noGrp="1"/>
          </p:cNvSpPr>
          <p:nvPr>
            <p:ph type="sldNum" sz="quarter" idx="12"/>
          </p:nvPr>
        </p:nvSpPr>
        <p:spPr/>
        <p:txBody>
          <a:bodyPr/>
          <a:lstStyle/>
          <a:p>
            <a:fld id="{E76B3772-89B6-4026-A199-0708122F8A69}" type="slidenum">
              <a:rPr lang="en-US" smtClean="0"/>
              <a:t>120</a:t>
            </a:fld>
            <a:endParaRPr lang="en-US"/>
          </a:p>
        </p:txBody>
      </p:sp>
      <p:pic>
        <p:nvPicPr>
          <p:cNvPr id="7" name="Picture 2" descr="how do you measure the success of your SEO strategy">
            <a:extLst>
              <a:ext uri="{FF2B5EF4-FFF2-40B4-BE49-F238E27FC236}">
                <a16:creationId xmlns:a16="http://schemas.microsoft.com/office/drawing/2014/main" id="{FFF5C96A-A7BB-4EA2-B119-E106456F9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246" y="4858227"/>
            <a:ext cx="2815829" cy="1357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12122D-3508-431B-803E-B9A4AB75046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402232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BDF-A934-4650-AFA6-8C35B6D978CF}"/>
              </a:ext>
            </a:extLst>
          </p:cNvPr>
          <p:cNvSpPr>
            <a:spLocks noGrp="1"/>
          </p:cNvSpPr>
          <p:nvPr>
            <p:ph type="title"/>
          </p:nvPr>
        </p:nvSpPr>
        <p:spPr>
          <a:xfrm>
            <a:off x="692727" y="457200"/>
            <a:ext cx="9508434" cy="615335"/>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Social Media traffic</a:t>
            </a:r>
          </a:p>
        </p:txBody>
      </p:sp>
      <p:sp>
        <p:nvSpPr>
          <p:cNvPr id="3" name="Content Placeholder 2">
            <a:extLst>
              <a:ext uri="{FF2B5EF4-FFF2-40B4-BE49-F238E27FC236}">
                <a16:creationId xmlns:a16="http://schemas.microsoft.com/office/drawing/2014/main" id="{159B8A54-7340-4465-BE0B-62B961686D51}"/>
              </a:ext>
            </a:extLst>
          </p:cNvPr>
          <p:cNvSpPr>
            <a:spLocks noGrp="1"/>
          </p:cNvSpPr>
          <p:nvPr>
            <p:ph idx="1"/>
          </p:nvPr>
        </p:nvSpPr>
        <p:spPr>
          <a:xfrm>
            <a:off x="692726" y="1438296"/>
            <a:ext cx="10704143" cy="4596743"/>
          </a:xfrm>
          <a:solidFill>
            <a:schemeClr val="bg1"/>
          </a:solidFill>
        </p:spPr>
        <p:txBody>
          <a:bodyPr>
            <a:noAutofit/>
          </a:bodyPr>
          <a:lstStyle/>
          <a:p>
            <a:pPr lvl="2">
              <a:buFont typeface="Wingdings" panose="05000000000000000000" pitchFamily="2" charset="2"/>
              <a:buChar char="Ø"/>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Return Visitors &amp; Direct Visitors-</a:t>
            </a:r>
          </a:p>
          <a:p>
            <a:pPr lvl="3">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Google analytics tracks return visitors</a:t>
            </a:r>
          </a:p>
          <a:p>
            <a:pPr lvl="3">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These visitors are interested, they can be or become loyal</a:t>
            </a:r>
          </a:p>
          <a:p>
            <a:pPr lvl="3">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Marketing efforts bring them in</a:t>
            </a:r>
          </a:p>
          <a:p>
            <a:pPr lvl="3">
              <a:buFont typeface="Wingdings" panose="05000000000000000000" pitchFamily="2" charset="2"/>
              <a:buChar char="Ø"/>
            </a:pPr>
            <a:endParaRPr lang="en-US" sz="2000" b="1" dirty="0">
              <a:latin typeface="Calibri" panose="020F0502020204030204" pitchFamily="34" charset="0"/>
              <a:cs typeface="Calibri" panose="020F0502020204030204" pitchFamily="34" charset="0"/>
            </a:endParaRPr>
          </a:p>
          <a:p>
            <a:pPr lvl="3">
              <a:buFont typeface="Wingdings" panose="05000000000000000000" pitchFamily="2" charset="2"/>
              <a:buChar char="Ø"/>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Domain Authority- search engine ranking score</a:t>
            </a:r>
          </a:p>
          <a:p>
            <a:pPr lvl="3">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Tells you how successful the search engine results are</a:t>
            </a:r>
          </a:p>
          <a:p>
            <a:pPr marL="548640" lvl="2" indent="0">
              <a:buNone/>
            </a:pPr>
            <a:endParaRPr lang="en-US" sz="2000"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6FE1CA3-EFDF-414A-B899-0CF154EBCD6E}"/>
              </a:ext>
            </a:extLst>
          </p:cNvPr>
          <p:cNvSpPr>
            <a:spLocks noGrp="1"/>
          </p:cNvSpPr>
          <p:nvPr>
            <p:ph type="sldNum" sz="quarter" idx="12"/>
          </p:nvPr>
        </p:nvSpPr>
        <p:spPr/>
        <p:txBody>
          <a:bodyPr/>
          <a:lstStyle/>
          <a:p>
            <a:fld id="{E76B3772-89B6-4026-A199-0708122F8A69}" type="slidenum">
              <a:rPr lang="en-US" smtClean="0"/>
              <a:t>121</a:t>
            </a:fld>
            <a:endParaRPr lang="en-US"/>
          </a:p>
        </p:txBody>
      </p:sp>
      <p:pic>
        <p:nvPicPr>
          <p:cNvPr id="7" name="Picture 2" descr="how do you measure the success of your SEO strategy">
            <a:extLst>
              <a:ext uri="{FF2B5EF4-FFF2-40B4-BE49-F238E27FC236}">
                <a16:creationId xmlns:a16="http://schemas.microsoft.com/office/drawing/2014/main" id="{0A650B17-9FE7-4EC7-A7FB-FCDED9F54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246" y="4858227"/>
            <a:ext cx="2815829" cy="1357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4DDD5A-95AB-4BEB-913B-9D23E5620B9C}"/>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7939832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BDF-A934-4650-AFA6-8C35B6D978CF}"/>
              </a:ext>
            </a:extLst>
          </p:cNvPr>
          <p:cNvSpPr>
            <a:spLocks noGrp="1"/>
          </p:cNvSpPr>
          <p:nvPr>
            <p:ph type="title"/>
          </p:nvPr>
        </p:nvSpPr>
        <p:spPr>
          <a:xfrm>
            <a:off x="692727" y="457200"/>
            <a:ext cx="9508434" cy="615335"/>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Social Media</a:t>
            </a:r>
          </a:p>
        </p:txBody>
      </p:sp>
      <p:sp>
        <p:nvSpPr>
          <p:cNvPr id="3" name="Content Placeholder 2">
            <a:extLst>
              <a:ext uri="{FF2B5EF4-FFF2-40B4-BE49-F238E27FC236}">
                <a16:creationId xmlns:a16="http://schemas.microsoft.com/office/drawing/2014/main" id="{159B8A54-7340-4465-BE0B-62B961686D51}"/>
              </a:ext>
            </a:extLst>
          </p:cNvPr>
          <p:cNvSpPr>
            <a:spLocks noGrp="1"/>
          </p:cNvSpPr>
          <p:nvPr>
            <p:ph idx="1"/>
          </p:nvPr>
        </p:nvSpPr>
        <p:spPr>
          <a:xfrm>
            <a:off x="457198" y="1072535"/>
            <a:ext cx="11336693" cy="5328265"/>
          </a:xfrm>
          <a:solidFill>
            <a:schemeClr val="bg1"/>
          </a:solidFill>
        </p:spPr>
        <p:txBody>
          <a:bodyPr>
            <a:noAutofit/>
          </a:bodyPr>
          <a:lstStyle/>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Social Media = use of on-line content to drive sales/awareness</a:t>
            </a:r>
          </a:p>
          <a:p>
            <a:pPr lvl="2">
              <a:buFont typeface="Wingdings" panose="05000000000000000000" pitchFamily="2" charset="2"/>
              <a:buChar char="§"/>
            </a:pPr>
            <a:endParaRPr lang="en-US" sz="2000" b="1" i="0"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000" b="1" i="0" dirty="0">
                <a:latin typeface="Calibri" panose="020F0502020204030204" pitchFamily="34" charset="0"/>
                <a:cs typeface="Calibri" panose="020F0502020204030204" pitchFamily="34" charset="0"/>
              </a:rPr>
              <a:t>Channels; </a:t>
            </a:r>
          </a:p>
          <a:p>
            <a:pPr lvl="3">
              <a:buFont typeface="Wingdings" panose="05000000000000000000" pitchFamily="2" charset="2"/>
              <a:buChar char="§"/>
            </a:pPr>
            <a:r>
              <a:rPr lang="en-US" sz="2000" b="1" dirty="0">
                <a:latin typeface="Calibri" panose="020F0502020204030204" pitchFamily="34" charset="0"/>
                <a:cs typeface="Calibri" panose="020F0502020204030204" pitchFamily="34" charset="0"/>
              </a:rPr>
              <a:t>Facebook, Twitter, Snapchat, LinkedIn, Tumblr, Pinterest, YouTube, Instagram, etc. </a:t>
            </a:r>
          </a:p>
          <a:p>
            <a:pPr lvl="4">
              <a:buFont typeface="Wingdings" panose="05000000000000000000" pitchFamily="2" charset="2"/>
              <a:buChar char="§"/>
            </a:pPr>
            <a:r>
              <a:rPr lang="en-US" sz="2000" b="1" i="0" dirty="0">
                <a:latin typeface="Calibri" panose="020F0502020204030204" pitchFamily="34" charset="0"/>
                <a:cs typeface="Calibri" panose="020F0502020204030204" pitchFamily="34" charset="0"/>
              </a:rPr>
              <a:t>Ads, Posts, Links, Articles</a:t>
            </a:r>
          </a:p>
          <a:p>
            <a:pPr lvl="4">
              <a:buFont typeface="Wingdings" panose="05000000000000000000" pitchFamily="2" charset="2"/>
              <a:buChar char="§"/>
            </a:pPr>
            <a:r>
              <a:rPr lang="en-US" sz="2000" b="1" i="0" dirty="0">
                <a:latin typeface="Calibri" panose="020F0502020204030204" pitchFamily="34" charset="0"/>
                <a:cs typeface="Calibri" panose="020F0502020204030204" pitchFamily="34" charset="0"/>
              </a:rPr>
              <a:t>Channel to use depends on the type of information, audience to reach and tools that they use</a:t>
            </a:r>
          </a:p>
          <a:p>
            <a:pPr lvl="3">
              <a:buFont typeface="Wingdings" panose="05000000000000000000" pitchFamily="2" charset="2"/>
              <a:buChar char="§"/>
            </a:pPr>
            <a:r>
              <a:rPr lang="en-US" sz="2000" b="1" dirty="0">
                <a:latin typeface="Calibri" panose="020F0502020204030204" pitchFamily="34" charset="0"/>
                <a:cs typeface="Calibri" panose="020F0502020204030204" pitchFamily="34" charset="0"/>
              </a:rPr>
              <a:t>Media; Blog, Influencers  (Often paid)</a:t>
            </a:r>
          </a:p>
          <a:p>
            <a:pPr lvl="4">
              <a:buFont typeface="Wingdings" panose="05000000000000000000" pitchFamily="2" charset="2"/>
              <a:buChar char="§"/>
            </a:pPr>
            <a:r>
              <a:rPr lang="en-US" sz="2000" b="1" i="0" dirty="0">
                <a:latin typeface="Calibri" panose="020F0502020204030204" pitchFamily="34" charset="0"/>
                <a:cs typeface="Calibri" panose="020F0502020204030204" pitchFamily="34" charset="0"/>
              </a:rPr>
              <a:t>Tactic; Twitter party-unique hashtag, influential twitterer, photos, to pose questions and lead the conversation with goal to create awareness, measure the chat effectiveness, get to know the community</a:t>
            </a:r>
          </a:p>
          <a:p>
            <a:pPr marL="0" indent="0">
              <a:buNone/>
            </a:pPr>
            <a:r>
              <a:rPr lang="en-US" sz="2400" i="1" dirty="0">
                <a:latin typeface="Calibri" panose="020F0502020204030204" pitchFamily="34" charset="0"/>
                <a:cs typeface="Calibri" panose="020F0502020204030204" pitchFamily="34" charset="0"/>
              </a:rPr>
              <a:t>*</a:t>
            </a:r>
            <a:r>
              <a:rPr lang="en-US" sz="1800" i="1" dirty="0">
                <a:latin typeface="Calibri" panose="020F0502020204030204" pitchFamily="34" charset="0"/>
                <a:cs typeface="Calibri" panose="020F0502020204030204" pitchFamily="34" charset="0"/>
              </a:rPr>
              <a:t>Continuous development and </a:t>
            </a:r>
            <a:r>
              <a:rPr lang="en-US" sz="1800" b="0" i="1" dirty="0">
                <a:effectLst/>
                <a:latin typeface="Calibri" panose="020F0502020204030204" pitchFamily="34" charset="0"/>
                <a:cs typeface="Calibri" panose="020F0502020204030204" pitchFamily="34" charset="0"/>
              </a:rPr>
              <a:t>transformative change (including legalities) in digital marketing and media can impact      your digital strategy</a:t>
            </a:r>
          </a:p>
          <a:p>
            <a:pPr marL="1097280" lvl="4" indent="0">
              <a:buNone/>
            </a:pPr>
            <a:endParaRPr lang="en-US" sz="1800" b="1" i="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6FE1CA3-EFDF-414A-B899-0CF154EBCD6E}"/>
              </a:ext>
            </a:extLst>
          </p:cNvPr>
          <p:cNvSpPr>
            <a:spLocks noGrp="1"/>
          </p:cNvSpPr>
          <p:nvPr>
            <p:ph type="sldNum" sz="quarter" idx="12"/>
          </p:nvPr>
        </p:nvSpPr>
        <p:spPr/>
        <p:txBody>
          <a:bodyPr/>
          <a:lstStyle/>
          <a:p>
            <a:fld id="{E76B3772-89B6-4026-A199-0708122F8A69}" type="slidenum">
              <a:rPr lang="en-US" smtClean="0"/>
              <a:t>122</a:t>
            </a:fld>
            <a:endParaRPr lang="en-US"/>
          </a:p>
        </p:txBody>
      </p:sp>
      <p:sp>
        <p:nvSpPr>
          <p:cNvPr id="7" name="TextBox 6">
            <a:extLst>
              <a:ext uri="{FF2B5EF4-FFF2-40B4-BE49-F238E27FC236}">
                <a16:creationId xmlns:a16="http://schemas.microsoft.com/office/drawing/2014/main" id="{1BC2902C-BDC1-4A2C-B297-83B42FB593C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0893337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br>
              <a:rPr lang="en-US" sz="3600" b="1" i="0" dirty="0">
                <a:latin typeface="Arial" panose="020B0604020202020204" pitchFamily="34" charset="0"/>
                <a:cs typeface="Arial" panose="020B0604020202020204" pitchFamily="34" charset="0"/>
              </a:rPr>
            </a:br>
            <a:r>
              <a:rPr lang="en-US" sz="3600" b="1" i="0" dirty="0">
                <a:solidFill>
                  <a:srgbClr val="002060"/>
                </a:solidFill>
                <a:latin typeface="Arial" panose="020B0604020202020204" pitchFamily="34" charset="0"/>
                <a:cs typeface="Arial" panose="020B0604020202020204" pitchFamily="34" charset="0"/>
              </a:rPr>
              <a:t>AWARENESS</a:t>
            </a:r>
            <a:br>
              <a:rPr lang="en-US" sz="3600" b="1" i="0" dirty="0">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156996" y="1630017"/>
            <a:ext cx="9968204" cy="4585389"/>
          </a:xfrm>
          <a:solidFill>
            <a:schemeClr val="bg1"/>
          </a:solidFill>
        </p:spPr>
        <p:txBody>
          <a:bodyPr>
            <a:normAutofit/>
          </a:bodyPr>
          <a:lstStyle/>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latin typeface="Arial" panose="020B0604020202020204" pitchFamily="34" charset="0"/>
              <a:ea typeface="Times New Roman" panose="02020603050405020304" pitchFamily="18" charset="0"/>
              <a:cs typeface="Arial" panose="020B0604020202020204" pitchFamily="34" charset="0"/>
            </a:endParaRP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Volume</a:t>
            </a:r>
            <a:r>
              <a:rPr lang="en-US" sz="2000" dirty="0">
                <a:latin typeface="Calibri" panose="020F0502020204030204" pitchFamily="34" charset="0"/>
                <a:cs typeface="Calibri" panose="020F0502020204030204" pitchFamily="34" charset="0"/>
              </a:rPr>
              <a:t> –amount of something; # of sales during an ad campaign</a:t>
            </a: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Reach &amp; Exposure </a:t>
            </a:r>
          </a:p>
          <a:p>
            <a:pPr lvl="3">
              <a:buFont typeface="Wingdings" panose="05000000000000000000" pitchFamily="2" charset="2"/>
              <a:buChar char="§"/>
            </a:pPr>
            <a:r>
              <a:rPr lang="en-US" sz="2000" b="1" dirty="0">
                <a:latin typeface="Calibri" panose="020F0502020204030204" pitchFamily="34" charset="0"/>
                <a:cs typeface="Calibri" panose="020F0502020204030204" pitchFamily="34" charset="0"/>
              </a:rPr>
              <a:t>Reach</a:t>
            </a:r>
            <a:r>
              <a:rPr lang="en-US" sz="2000" dirty="0">
                <a:latin typeface="Calibri" panose="020F0502020204030204" pitchFamily="34" charset="0"/>
                <a:cs typeface="Calibri" panose="020F0502020204030204" pitchFamily="34" charset="0"/>
              </a:rPr>
              <a:t> is the potential audience for a message –the number who might see it</a:t>
            </a:r>
          </a:p>
          <a:p>
            <a:pPr lvl="4">
              <a:buFont typeface="Wingdings" panose="05000000000000000000" pitchFamily="2" charset="2"/>
              <a:buChar char="§"/>
            </a:pPr>
            <a:r>
              <a:rPr lang="en-US" sz="1700" dirty="0">
                <a:latin typeface="Calibri" panose="020F0502020204030204" pitchFamily="34" charset="0"/>
                <a:cs typeface="Calibri" panose="020F0502020204030204" pitchFamily="34" charset="0"/>
              </a:rPr>
              <a:t>Example: a post based on total count of followers or likes</a:t>
            </a:r>
          </a:p>
          <a:p>
            <a:pPr lvl="3">
              <a:buFont typeface="Wingdings" panose="05000000000000000000" pitchFamily="2" charset="2"/>
              <a:buChar char="§"/>
            </a:pPr>
            <a:r>
              <a:rPr lang="en-US" sz="2000" b="1" dirty="0">
                <a:latin typeface="Calibri" panose="020F0502020204030204" pitchFamily="34" charset="0"/>
                <a:cs typeface="Calibri" panose="020F0502020204030204" pitchFamily="34" charset="0"/>
              </a:rPr>
              <a:t>Exposure</a:t>
            </a:r>
            <a:r>
              <a:rPr lang="en-US" sz="2000" dirty="0">
                <a:latin typeface="Calibri" panose="020F0502020204030204" pitchFamily="34" charset="0"/>
                <a:cs typeface="Calibri" panose="020F0502020204030204" pitchFamily="34" charset="0"/>
              </a:rPr>
              <a:t> is the actual number exposed</a:t>
            </a:r>
          </a:p>
          <a:p>
            <a:pPr lvl="4">
              <a:buFont typeface="Wingdings" panose="05000000000000000000" pitchFamily="2" charset="2"/>
              <a:buChar char="§"/>
            </a:pPr>
            <a:r>
              <a:rPr lang="en-US" sz="1700" dirty="0">
                <a:latin typeface="Calibri" panose="020F0502020204030204" pitchFamily="34" charset="0"/>
                <a:cs typeface="Calibri" panose="020F0502020204030204" pitchFamily="34" charset="0"/>
              </a:rPr>
              <a:t>Super Bowl has viewers 112mil –that’s a huge amount of exposure for those ads</a:t>
            </a: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Impressions – </a:t>
            </a:r>
            <a:r>
              <a:rPr lang="en-US" sz="2000" dirty="0">
                <a:latin typeface="Calibri" panose="020F0502020204030204" pitchFamily="34" charset="0"/>
                <a:cs typeface="Calibri" panose="020F0502020204030204" pitchFamily="34" charset="0"/>
              </a:rPr>
              <a:t>the number of times the content is displayed – clicked or not, ads running, picked up by other sources</a:t>
            </a: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Engagement</a:t>
            </a:r>
            <a:r>
              <a:rPr lang="en-US" sz="2000" dirty="0">
                <a:latin typeface="Calibri" panose="020F0502020204030204" pitchFamily="34" charset="0"/>
                <a:cs typeface="Calibri" panose="020F0502020204030204" pitchFamily="34" charset="0"/>
              </a:rPr>
              <a:t> – user behavior and actions, time on site, retweets, comments, reply’s, number of participants, frequency of participation and in what form</a:t>
            </a: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Amplification </a:t>
            </a:r>
            <a:r>
              <a:rPr lang="en-US" sz="2000" dirty="0">
                <a:latin typeface="Calibri" panose="020F0502020204030204" pitchFamily="34" charset="0"/>
                <a:cs typeface="Calibri" panose="020F0502020204030204" pitchFamily="34" charset="0"/>
              </a:rPr>
              <a:t>– message reaching a wider audience -how far your message spreads; links. Word of mouth, likes, blogs…</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E080233F-4886-4846-BB95-3FE433B7A2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7113812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BDF-A934-4650-AFA6-8C35B6D978CF}"/>
              </a:ext>
            </a:extLst>
          </p:cNvPr>
          <p:cNvSpPr>
            <a:spLocks noGrp="1"/>
          </p:cNvSpPr>
          <p:nvPr>
            <p:ph type="title"/>
          </p:nvPr>
        </p:nvSpPr>
        <p:spPr>
          <a:xfrm>
            <a:off x="894522" y="477076"/>
            <a:ext cx="9150626" cy="648169"/>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Social Media Goals</a:t>
            </a:r>
          </a:p>
        </p:txBody>
      </p:sp>
      <p:sp>
        <p:nvSpPr>
          <p:cNvPr id="3" name="Content Placeholder 2">
            <a:extLst>
              <a:ext uri="{FF2B5EF4-FFF2-40B4-BE49-F238E27FC236}">
                <a16:creationId xmlns:a16="http://schemas.microsoft.com/office/drawing/2014/main" id="{159B8A54-7340-4465-BE0B-62B961686D51}"/>
              </a:ext>
            </a:extLst>
          </p:cNvPr>
          <p:cNvSpPr>
            <a:spLocks noGrp="1"/>
          </p:cNvSpPr>
          <p:nvPr>
            <p:ph idx="1"/>
          </p:nvPr>
        </p:nvSpPr>
        <p:spPr>
          <a:xfrm>
            <a:off x="894522" y="1406013"/>
            <a:ext cx="10767391" cy="4782751"/>
          </a:xfrm>
          <a:solidFill>
            <a:schemeClr val="bg1"/>
          </a:solidFill>
        </p:spPr>
        <p:txBody>
          <a:bodyPr>
            <a:normAutofit fontScale="92500" lnSpcReduction="10000"/>
          </a:bodyPr>
          <a:lstStyle/>
          <a:p>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Define your Goals</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What actions do you want?</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What are you trying to gain or accomplish through social channels?</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Which channels are most relevant to the goals?</a:t>
            </a:r>
          </a:p>
          <a:p>
            <a:pPr lvl="2">
              <a:buFont typeface="Wingdings" panose="05000000000000000000" pitchFamily="2" charset="2"/>
              <a:buChar char="§"/>
            </a:pPr>
            <a:r>
              <a:rPr lang="en-US" sz="1600" dirty="0">
                <a:latin typeface="Calibri" panose="020F0502020204030204" pitchFamily="34" charset="0"/>
                <a:cs typeface="Calibri" panose="020F0502020204030204" pitchFamily="34" charset="0"/>
              </a:rPr>
              <a:t>B2B = LinkedIn vs </a:t>
            </a:r>
            <a:r>
              <a:rPr lang="en-US" sz="1600" dirty="0" err="1">
                <a:latin typeface="Calibri" panose="020F0502020204030204" pitchFamily="34" charset="0"/>
                <a:cs typeface="Calibri" panose="020F0502020204030204" pitchFamily="34" charset="0"/>
              </a:rPr>
              <a:t>facebook</a:t>
            </a:r>
            <a:endParaRPr lang="en-US" sz="16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b="1" dirty="0">
                <a:latin typeface="Calibri" panose="020F0502020204030204" pitchFamily="34" charset="0"/>
                <a:cs typeface="Calibri" panose="020F0502020204030204" pitchFamily="34" charset="0"/>
              </a:rPr>
              <a:t>Generate a list of goals for social media;</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Broadcast Information &gt;</a:t>
            </a:r>
            <a:r>
              <a:rPr lang="en-US" sz="1800" dirty="0" err="1">
                <a:latin typeface="Calibri" panose="020F0502020204030204" pitchFamily="34" charset="0"/>
                <a:cs typeface="Calibri" panose="020F0502020204030204" pitchFamily="34" charset="0"/>
              </a:rPr>
              <a:t>reach,exposure</a:t>
            </a:r>
            <a:endParaRPr lang="en-US" sz="180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Create Awareness</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Answer customer questions</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Engage with a community</a:t>
            </a:r>
          </a:p>
          <a:p>
            <a:pPr>
              <a:buFont typeface="Wingdings" panose="05000000000000000000" pitchFamily="2" charset="2"/>
              <a:buChar char="§"/>
            </a:pPr>
            <a:r>
              <a:rPr lang="en-US" sz="2000" b="1" dirty="0">
                <a:latin typeface="Calibri" panose="020F0502020204030204" pitchFamily="34" charset="0"/>
                <a:cs typeface="Calibri" panose="020F0502020204030204" pitchFamily="34" charset="0"/>
              </a:rPr>
              <a:t>Set metrics and Measurement Tools</a:t>
            </a:r>
          </a:p>
          <a:p>
            <a:pPr lvl="1">
              <a:buFont typeface="Wingdings" panose="05000000000000000000" pitchFamily="2" charset="2"/>
              <a:buChar char="§"/>
            </a:pPr>
            <a:r>
              <a:rPr lang="en-US" sz="2000" dirty="0">
                <a:solidFill>
                  <a:srgbClr val="212529"/>
                </a:solidFill>
                <a:latin typeface="-apple-system"/>
              </a:rPr>
              <a:t>C</a:t>
            </a:r>
            <a:r>
              <a:rPr lang="en-US" sz="2000" b="0" i="0" dirty="0">
                <a:solidFill>
                  <a:srgbClr val="212529"/>
                </a:solidFill>
                <a:effectLst/>
                <a:latin typeface="-apple-system"/>
              </a:rPr>
              <a:t>ontent analytics informs effective content writing for newsletters, emails, blogs and social media.</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Metrics &amp; Behaviors -#’s, Actions</a:t>
            </a: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6FE1CA3-EFDF-414A-B899-0CF154EBCD6E}"/>
              </a:ext>
            </a:extLst>
          </p:cNvPr>
          <p:cNvSpPr>
            <a:spLocks noGrp="1"/>
          </p:cNvSpPr>
          <p:nvPr>
            <p:ph type="sldNum" sz="quarter" idx="12"/>
          </p:nvPr>
        </p:nvSpPr>
        <p:spPr/>
        <p:txBody>
          <a:bodyPr/>
          <a:lstStyle/>
          <a:p>
            <a:fld id="{E76B3772-89B6-4026-A199-0708122F8A69}" type="slidenum">
              <a:rPr lang="en-US" smtClean="0"/>
              <a:t>124</a:t>
            </a:fld>
            <a:endParaRPr lang="en-US"/>
          </a:p>
        </p:txBody>
      </p:sp>
      <p:sp>
        <p:nvSpPr>
          <p:cNvPr id="7" name="TextBox 6">
            <a:extLst>
              <a:ext uri="{FF2B5EF4-FFF2-40B4-BE49-F238E27FC236}">
                <a16:creationId xmlns:a16="http://schemas.microsoft.com/office/drawing/2014/main" id="{D43DDAE9-F945-421E-B352-E7224CB65A8B}"/>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0550553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B1CD3-ED9D-44DA-AEE9-0E68E73C99F5}"/>
              </a:ext>
            </a:extLst>
          </p:cNvPr>
          <p:cNvSpPr>
            <a:spLocks noGrp="1"/>
          </p:cNvSpPr>
          <p:nvPr>
            <p:ph type="title"/>
          </p:nvPr>
        </p:nvSpPr>
        <p:spPr>
          <a:xfrm>
            <a:off x="834887" y="559633"/>
            <a:ext cx="9601200" cy="692426"/>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Strategic Social Media Plan</a:t>
            </a:r>
          </a:p>
        </p:txBody>
      </p:sp>
      <p:sp>
        <p:nvSpPr>
          <p:cNvPr id="3" name="Content Placeholder 2">
            <a:extLst>
              <a:ext uri="{FF2B5EF4-FFF2-40B4-BE49-F238E27FC236}">
                <a16:creationId xmlns:a16="http://schemas.microsoft.com/office/drawing/2014/main" id="{5E544F89-8FC6-41A0-9074-745F31537B7A}"/>
              </a:ext>
            </a:extLst>
          </p:cNvPr>
          <p:cNvSpPr>
            <a:spLocks noGrp="1"/>
          </p:cNvSpPr>
          <p:nvPr>
            <p:ph idx="1"/>
          </p:nvPr>
        </p:nvSpPr>
        <p:spPr>
          <a:xfrm>
            <a:off x="834886" y="1314302"/>
            <a:ext cx="10750825" cy="5086498"/>
          </a:xfrm>
          <a:solidFill>
            <a:schemeClr val="bg1"/>
          </a:solidFill>
        </p:spPr>
        <p:txBody>
          <a:bodyPr>
            <a:normAutofit/>
          </a:bodyPr>
          <a:lstStyle/>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The objective for using Social Media is </a:t>
            </a:r>
            <a:r>
              <a:rPr lang="en-US" sz="2400" b="1" i="1" dirty="0">
                <a:highlight>
                  <a:srgbClr val="FFFF00"/>
                </a:highlight>
                <a:latin typeface="Calibri" panose="020F0502020204030204" pitchFamily="34" charset="0"/>
                <a:cs typeface="Calibri" panose="020F0502020204030204" pitchFamily="34" charset="0"/>
              </a:rPr>
              <a:t>“ACTION”</a:t>
            </a:r>
          </a:p>
          <a:p>
            <a:pPr marL="0" indent="0">
              <a:buNone/>
            </a:pPr>
            <a:endParaRPr lang="en-US" sz="2400" b="1"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2400" dirty="0">
                <a:latin typeface="Calibri" panose="020F0502020204030204" pitchFamily="34" charset="0"/>
                <a:cs typeface="Calibri" panose="020F0502020204030204" pitchFamily="34" charset="0"/>
              </a:rPr>
              <a:t>You want to get people to do something… </a:t>
            </a:r>
          </a:p>
          <a:p>
            <a:pPr lvl="2">
              <a:buFont typeface="Wingdings" panose="05000000000000000000" pitchFamily="2" charset="2"/>
              <a:buChar char="§"/>
            </a:pPr>
            <a:r>
              <a:rPr lang="en-US" sz="2400" dirty="0">
                <a:latin typeface="Calibri" panose="020F0502020204030204" pitchFamily="34" charset="0"/>
                <a:cs typeface="Calibri" panose="020F0502020204030204" pitchFamily="34" charset="0"/>
              </a:rPr>
              <a:t>Usually ending with becoming a customer by purchasing and using your product/service over and over</a:t>
            </a:r>
          </a:p>
          <a:p>
            <a:pPr lvl="2">
              <a:buFont typeface="Wingdings" panose="05000000000000000000" pitchFamily="2" charset="2"/>
              <a:buChar char="§"/>
            </a:pPr>
            <a:r>
              <a:rPr lang="en-US" sz="2400" dirty="0">
                <a:latin typeface="Calibri" panose="020F0502020204030204" pitchFamily="34" charset="0"/>
                <a:cs typeface="Calibri" panose="020F0502020204030204" pitchFamily="34" charset="0"/>
              </a:rPr>
              <a:t>It can also be to read, signup -newsletter, reply, repost, click, share, visit your website  </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Drive Traffic to your website</a:t>
            </a:r>
          </a:p>
          <a:p>
            <a:pPr lvl="1">
              <a:buFont typeface="Wingdings" panose="05000000000000000000" pitchFamily="2" charset="2"/>
              <a:buChar char="§"/>
            </a:pPr>
            <a:r>
              <a:rPr lang="en-US" sz="2400" dirty="0">
                <a:latin typeface="Calibri" panose="020F0502020204030204" pitchFamily="34" charset="0"/>
                <a:cs typeface="Calibri" panose="020F0502020204030204" pitchFamily="34" charset="0"/>
              </a:rPr>
              <a:t> It starts with understanding your product/service, competition, vision statement, mission statement, etc.</a:t>
            </a:r>
          </a:p>
          <a:p>
            <a:pPr lvl="1"/>
            <a:endParaRPr lang="en-US" dirty="0"/>
          </a:p>
        </p:txBody>
      </p:sp>
      <p:sp>
        <p:nvSpPr>
          <p:cNvPr id="5" name="Slide Number Placeholder 4">
            <a:extLst>
              <a:ext uri="{FF2B5EF4-FFF2-40B4-BE49-F238E27FC236}">
                <a16:creationId xmlns:a16="http://schemas.microsoft.com/office/drawing/2014/main" id="{AEBFF556-0747-4E57-A034-8ACBE9B60803}"/>
              </a:ext>
            </a:extLst>
          </p:cNvPr>
          <p:cNvSpPr>
            <a:spLocks noGrp="1"/>
          </p:cNvSpPr>
          <p:nvPr>
            <p:ph type="sldNum" sz="quarter" idx="12"/>
          </p:nvPr>
        </p:nvSpPr>
        <p:spPr/>
        <p:txBody>
          <a:bodyPr/>
          <a:lstStyle/>
          <a:p>
            <a:fld id="{E76B3772-89B6-4026-A199-0708122F8A69}" type="slidenum">
              <a:rPr lang="en-US" smtClean="0"/>
              <a:t>125</a:t>
            </a:fld>
            <a:endParaRPr lang="en-US"/>
          </a:p>
        </p:txBody>
      </p:sp>
      <p:sp>
        <p:nvSpPr>
          <p:cNvPr id="6" name="TextBox 5">
            <a:extLst>
              <a:ext uri="{FF2B5EF4-FFF2-40B4-BE49-F238E27FC236}">
                <a16:creationId xmlns:a16="http://schemas.microsoft.com/office/drawing/2014/main" id="{6A98480D-AB39-44B6-987C-6E3ADC26BFF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0555819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B1CD3-ED9D-44DA-AEE9-0E68E73C99F5}"/>
              </a:ext>
            </a:extLst>
          </p:cNvPr>
          <p:cNvSpPr>
            <a:spLocks noGrp="1"/>
          </p:cNvSpPr>
          <p:nvPr>
            <p:ph type="title"/>
          </p:nvPr>
        </p:nvSpPr>
        <p:spPr>
          <a:xfrm>
            <a:off x="834887" y="535296"/>
            <a:ext cx="9601200" cy="692426"/>
          </a:xfrm>
          <a:solidFill>
            <a:schemeClr val="accent1"/>
          </a:solidFill>
        </p:spPr>
        <p:txBody>
          <a:bodyPr>
            <a:normAutofit/>
          </a:bodyPr>
          <a:lstStyle/>
          <a:p>
            <a:r>
              <a:rPr lang="en-US" b="1" dirty="0">
                <a:solidFill>
                  <a:srgbClr val="002060"/>
                </a:solidFill>
                <a:latin typeface="Calibri" panose="020F0502020204030204" pitchFamily="34" charset="0"/>
                <a:cs typeface="Calibri" panose="020F0502020204030204" pitchFamily="34" charset="0"/>
              </a:rPr>
              <a:t>Strategic Social Media Plan</a:t>
            </a:r>
          </a:p>
        </p:txBody>
      </p:sp>
      <p:sp>
        <p:nvSpPr>
          <p:cNvPr id="3" name="Content Placeholder 2">
            <a:extLst>
              <a:ext uri="{FF2B5EF4-FFF2-40B4-BE49-F238E27FC236}">
                <a16:creationId xmlns:a16="http://schemas.microsoft.com/office/drawing/2014/main" id="{5E544F89-8FC6-41A0-9074-745F31537B7A}"/>
              </a:ext>
            </a:extLst>
          </p:cNvPr>
          <p:cNvSpPr>
            <a:spLocks noGrp="1"/>
          </p:cNvSpPr>
          <p:nvPr>
            <p:ph idx="1"/>
          </p:nvPr>
        </p:nvSpPr>
        <p:spPr>
          <a:xfrm>
            <a:off x="834886" y="1324697"/>
            <a:ext cx="10847545" cy="4998007"/>
          </a:xfrm>
          <a:solidFill>
            <a:schemeClr val="bg1"/>
          </a:solidFill>
        </p:spPr>
        <p:txBody>
          <a:bodyPr>
            <a:normAutofit lnSpcReduction="10000"/>
          </a:bodyPr>
          <a:lstStyle/>
          <a:p>
            <a:pPr>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The Strategic Social Media Plan becomes tactical  </a:t>
            </a:r>
          </a:p>
          <a:p>
            <a:pPr lvl="1">
              <a:buFont typeface="Wingdings" panose="05000000000000000000" pitchFamily="2" charset="2"/>
              <a:buChar char="§"/>
            </a:pPr>
            <a:r>
              <a:rPr lang="en-US" sz="2400" dirty="0">
                <a:latin typeface="Calibri" panose="020F0502020204030204" pitchFamily="34" charset="0"/>
                <a:cs typeface="Calibri" panose="020F0502020204030204" pitchFamily="34" charset="0"/>
              </a:rPr>
              <a:t>Many components must be in place for best results;</a:t>
            </a:r>
          </a:p>
          <a:p>
            <a:pPr lvl="2">
              <a:buFont typeface="Wingdings" panose="05000000000000000000" pitchFamily="2" charset="2"/>
              <a:buChar char="§"/>
            </a:pPr>
            <a:r>
              <a:rPr lang="en-US" sz="2400" dirty="0">
                <a:latin typeface="Calibri" panose="020F0502020204030204" pitchFamily="34" charset="0"/>
                <a:cs typeface="Calibri" panose="020F0502020204030204" pitchFamily="34" charset="0"/>
              </a:rPr>
              <a:t>Understand your customer, and their needs</a:t>
            </a:r>
          </a:p>
          <a:p>
            <a:pPr lvl="2">
              <a:buFont typeface="Wingdings" panose="05000000000000000000" pitchFamily="2" charset="2"/>
              <a:buChar char="§"/>
            </a:pPr>
            <a:r>
              <a:rPr lang="en-US" sz="2400" dirty="0">
                <a:latin typeface="Calibri" panose="020F0502020204030204" pitchFamily="34" charset="0"/>
                <a:cs typeface="Calibri" panose="020F0502020204030204" pitchFamily="34" charset="0"/>
              </a:rPr>
              <a:t>Content Planning – Content Marketing</a:t>
            </a:r>
          </a:p>
          <a:p>
            <a:pPr lvl="3">
              <a:buFont typeface="Wingdings" panose="05000000000000000000" pitchFamily="2" charset="2"/>
              <a:buChar char="§"/>
            </a:pPr>
            <a:r>
              <a:rPr lang="en-US" sz="2400" dirty="0">
                <a:latin typeface="Calibri" panose="020F0502020204030204" pitchFamily="34" charset="0"/>
                <a:cs typeface="Calibri" panose="020F0502020204030204" pitchFamily="34" charset="0"/>
              </a:rPr>
              <a:t>Consumer insights of the Target Market  on-line activity; specific questions of product/services</a:t>
            </a:r>
          </a:p>
          <a:p>
            <a:pPr lvl="3">
              <a:buFont typeface="Wingdings" panose="05000000000000000000" pitchFamily="2" charset="2"/>
              <a:buChar char="§"/>
            </a:pPr>
            <a:r>
              <a:rPr lang="en-US" sz="2400" dirty="0">
                <a:latin typeface="Calibri" panose="020F0502020204030204" pitchFamily="34" charset="0"/>
                <a:cs typeface="Calibri" panose="020F0502020204030204" pitchFamily="34" charset="0"/>
              </a:rPr>
              <a:t> Informative, helpful</a:t>
            </a:r>
          </a:p>
          <a:p>
            <a:pPr lvl="3">
              <a:buFont typeface="Wingdings" panose="05000000000000000000" pitchFamily="2" charset="2"/>
              <a:buChar char="§"/>
            </a:pPr>
            <a:r>
              <a:rPr lang="en-US" sz="2400" dirty="0">
                <a:latin typeface="Calibri" panose="020F0502020204030204" pitchFamily="34" charset="0"/>
                <a:cs typeface="Calibri" panose="020F0502020204030204" pitchFamily="34" charset="0"/>
              </a:rPr>
              <a:t>Frequency, Placement</a:t>
            </a:r>
          </a:p>
          <a:p>
            <a:pPr lvl="1">
              <a:buFont typeface="Wingdings" panose="05000000000000000000" pitchFamily="2" charset="2"/>
              <a:buChar char="§"/>
            </a:pPr>
            <a:r>
              <a:rPr lang="en-US" sz="2400" dirty="0">
                <a:latin typeface="Calibri" panose="020F0502020204030204" pitchFamily="34" charset="0"/>
                <a:cs typeface="Calibri" panose="020F0502020204030204" pitchFamily="34" charset="0"/>
              </a:rPr>
              <a:t>SEO &amp; Website; Technical &amp; Design</a:t>
            </a:r>
          </a:p>
          <a:p>
            <a:pPr lvl="2">
              <a:buFont typeface="Wingdings" panose="05000000000000000000" pitchFamily="2" charset="2"/>
              <a:buChar char="§"/>
            </a:pPr>
            <a:r>
              <a:rPr lang="en-US" sz="2400" dirty="0">
                <a:latin typeface="Calibri" panose="020F0502020204030204" pitchFamily="34" charset="0"/>
                <a:cs typeface="Calibri" panose="020F0502020204030204" pitchFamily="34" charset="0"/>
              </a:rPr>
              <a:t>Technical</a:t>
            </a:r>
          </a:p>
          <a:p>
            <a:pPr lvl="2">
              <a:buFont typeface="Wingdings" panose="05000000000000000000" pitchFamily="2" charset="2"/>
              <a:buChar char="§"/>
            </a:pPr>
            <a:r>
              <a:rPr lang="en-US" sz="2400" dirty="0">
                <a:latin typeface="Calibri" panose="020F0502020204030204" pitchFamily="34" charset="0"/>
                <a:cs typeface="Calibri" panose="020F0502020204030204" pitchFamily="34" charset="0"/>
              </a:rPr>
              <a:t>Design</a:t>
            </a:r>
          </a:p>
          <a:p>
            <a:pPr lvl="1"/>
            <a:endParaRPr lang="en-US" dirty="0"/>
          </a:p>
        </p:txBody>
      </p:sp>
      <p:sp>
        <p:nvSpPr>
          <p:cNvPr id="5" name="Slide Number Placeholder 4">
            <a:extLst>
              <a:ext uri="{FF2B5EF4-FFF2-40B4-BE49-F238E27FC236}">
                <a16:creationId xmlns:a16="http://schemas.microsoft.com/office/drawing/2014/main" id="{AEBFF556-0747-4E57-A034-8ACBE9B60803}"/>
              </a:ext>
            </a:extLst>
          </p:cNvPr>
          <p:cNvSpPr>
            <a:spLocks noGrp="1"/>
          </p:cNvSpPr>
          <p:nvPr>
            <p:ph type="sldNum" sz="quarter" idx="12"/>
          </p:nvPr>
        </p:nvSpPr>
        <p:spPr/>
        <p:txBody>
          <a:bodyPr/>
          <a:lstStyle/>
          <a:p>
            <a:fld id="{E76B3772-89B6-4026-A199-0708122F8A69}" type="slidenum">
              <a:rPr lang="en-US" smtClean="0"/>
              <a:t>126</a:t>
            </a:fld>
            <a:endParaRPr lang="en-US"/>
          </a:p>
        </p:txBody>
      </p:sp>
      <p:sp>
        <p:nvSpPr>
          <p:cNvPr id="6" name="TextBox 5">
            <a:extLst>
              <a:ext uri="{FF2B5EF4-FFF2-40B4-BE49-F238E27FC236}">
                <a16:creationId xmlns:a16="http://schemas.microsoft.com/office/drawing/2014/main" id="{67BE8A30-2CE9-4882-B77E-2C9761E95197}"/>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3518055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5B3B-545F-4424-AECA-9DA0605F5CBC}"/>
              </a:ext>
            </a:extLst>
          </p:cNvPr>
          <p:cNvSpPr>
            <a:spLocks noGrp="1"/>
          </p:cNvSpPr>
          <p:nvPr>
            <p:ph type="title"/>
          </p:nvPr>
        </p:nvSpPr>
        <p:spPr>
          <a:xfrm>
            <a:off x="997527" y="355044"/>
            <a:ext cx="9601200" cy="771939"/>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Content Strategy - Plan</a:t>
            </a:r>
          </a:p>
        </p:txBody>
      </p:sp>
      <p:sp>
        <p:nvSpPr>
          <p:cNvPr id="3" name="Content Placeholder 2">
            <a:extLst>
              <a:ext uri="{FF2B5EF4-FFF2-40B4-BE49-F238E27FC236}">
                <a16:creationId xmlns:a16="http://schemas.microsoft.com/office/drawing/2014/main" id="{4798A7B2-C629-4C30-AC4D-BB4507DCBA53}"/>
              </a:ext>
            </a:extLst>
          </p:cNvPr>
          <p:cNvSpPr>
            <a:spLocks noGrp="1"/>
          </p:cNvSpPr>
          <p:nvPr>
            <p:ph idx="1"/>
          </p:nvPr>
        </p:nvSpPr>
        <p:spPr>
          <a:xfrm>
            <a:off x="859876" y="1307184"/>
            <a:ext cx="10737273" cy="5106669"/>
          </a:xfrm>
          <a:solidFill>
            <a:schemeClr val="bg1"/>
          </a:solidFill>
        </p:spPr>
        <p:txBody>
          <a:bodyPr>
            <a:noAutofit/>
          </a:bodyPr>
          <a:lstStyle/>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Content strategy is critical to having a voice that is heard</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Control the sales conversion through content development</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To be impactful, it must be Relevant</a:t>
            </a:r>
          </a:p>
          <a:p>
            <a:pPr lvl="1">
              <a:buFont typeface="Wingdings" panose="05000000000000000000" pitchFamily="2" charset="2"/>
              <a:buChar char="§"/>
            </a:pPr>
            <a:r>
              <a:rPr lang="en-US" sz="2000" dirty="0">
                <a:latin typeface="Calibri" panose="020F0502020204030204" pitchFamily="34" charset="0"/>
                <a:cs typeface="Calibri" panose="020F0502020204030204" pitchFamily="34" charset="0"/>
              </a:rPr>
              <a:t>Create relevant content for a website – start to finish</a:t>
            </a:r>
          </a:p>
          <a:p>
            <a:pPr marL="274320" lvl="1" indent="0">
              <a:buNone/>
            </a:pPr>
            <a:endParaRPr lang="en-US" sz="1800"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1800" dirty="0">
                <a:latin typeface="Calibri" panose="020F0502020204030204" pitchFamily="34" charset="0"/>
                <a:cs typeface="Calibri" panose="020F0502020204030204" pitchFamily="34" charset="0"/>
              </a:rPr>
              <a:t>Build your content strategic plan that will; </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Align with trending topics (use key search words)</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Write with brand tone, voice</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Optimization; key search words with landing pages, </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Publishing; articles, blogs, posts, infographics, videos (that contain the key search words)</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Anticipate consumer questions  </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Drive action from your landing page</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Drive organic growth</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Promotion</a:t>
            </a:r>
            <a:endParaRPr lang="en-US" sz="23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D46FF-6AD0-4B8D-A413-2DBF52B1B96A}"/>
              </a:ext>
            </a:extLst>
          </p:cNvPr>
          <p:cNvSpPr>
            <a:spLocks noGrp="1"/>
          </p:cNvSpPr>
          <p:nvPr>
            <p:ph type="sldNum" sz="quarter" idx="12"/>
          </p:nvPr>
        </p:nvSpPr>
        <p:spPr/>
        <p:txBody>
          <a:bodyPr/>
          <a:lstStyle/>
          <a:p>
            <a:fld id="{E76B3772-89B6-4026-A199-0708122F8A69}" type="slidenum">
              <a:rPr lang="en-US" smtClean="0"/>
              <a:t>127</a:t>
            </a:fld>
            <a:endParaRPr lang="en-US"/>
          </a:p>
        </p:txBody>
      </p:sp>
      <p:sp>
        <p:nvSpPr>
          <p:cNvPr id="6" name="TextBox 5">
            <a:extLst>
              <a:ext uri="{FF2B5EF4-FFF2-40B4-BE49-F238E27FC236}">
                <a16:creationId xmlns:a16="http://schemas.microsoft.com/office/drawing/2014/main" id="{CAB15048-2555-40E8-BA98-E4E3C7FAC0E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0857560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5B3B-545F-4424-AECA-9DA0605F5CBC}"/>
              </a:ext>
            </a:extLst>
          </p:cNvPr>
          <p:cNvSpPr>
            <a:spLocks noGrp="1"/>
          </p:cNvSpPr>
          <p:nvPr>
            <p:ph type="title"/>
          </p:nvPr>
        </p:nvSpPr>
        <p:spPr>
          <a:xfrm>
            <a:off x="845127" y="419158"/>
            <a:ext cx="9601200" cy="771939"/>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Content Strategy - Plan</a:t>
            </a:r>
          </a:p>
        </p:txBody>
      </p:sp>
      <p:sp>
        <p:nvSpPr>
          <p:cNvPr id="3" name="Content Placeholder 2">
            <a:extLst>
              <a:ext uri="{FF2B5EF4-FFF2-40B4-BE49-F238E27FC236}">
                <a16:creationId xmlns:a16="http://schemas.microsoft.com/office/drawing/2014/main" id="{4798A7B2-C629-4C30-AC4D-BB4507DCBA53}"/>
              </a:ext>
            </a:extLst>
          </p:cNvPr>
          <p:cNvSpPr>
            <a:spLocks noGrp="1"/>
          </p:cNvSpPr>
          <p:nvPr>
            <p:ph idx="1"/>
          </p:nvPr>
        </p:nvSpPr>
        <p:spPr>
          <a:xfrm>
            <a:off x="845127" y="1265949"/>
            <a:ext cx="10461970" cy="4908710"/>
          </a:xfrm>
          <a:solidFill>
            <a:schemeClr val="bg1"/>
          </a:solidFill>
        </p:spPr>
        <p:txBody>
          <a:bodyPr>
            <a:noAutofit/>
          </a:bodyPr>
          <a:lstStyle/>
          <a:p>
            <a:pPr marL="0" indent="0">
              <a:buNone/>
            </a:pPr>
            <a:r>
              <a:rPr lang="en-US" sz="2400" dirty="0">
                <a:latin typeface="Calibri" panose="020F0502020204030204" pitchFamily="34" charset="0"/>
                <a:cs typeface="Calibri" panose="020F0502020204030204" pitchFamily="34" charset="0"/>
              </a:rPr>
              <a:t>Content Plan – Steps</a:t>
            </a:r>
          </a:p>
          <a:p>
            <a:pPr>
              <a:buFont typeface="Wingdings" panose="05000000000000000000" pitchFamily="2" charset="2"/>
              <a:buChar char="Ø"/>
            </a:pPr>
            <a:r>
              <a:rPr lang="en-US" sz="1800" b="1" dirty="0">
                <a:latin typeface="Calibri" panose="020F0502020204030204" pitchFamily="34" charset="0"/>
                <a:cs typeface="Calibri" panose="020F0502020204030204" pitchFamily="34" charset="0"/>
              </a:rPr>
              <a:t>Gather Information</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Target demographics</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Key competitors</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Google analytics; past website performance</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Website audit; technological; on-site &amp; off-site including page speed, connections, backlinks, building links, roadmaps, URLS, domain, hosting</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Website goals</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Competition</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Unique client information</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Data</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Determine fixes needed &amp; implement</a:t>
            </a:r>
          </a:p>
          <a:p>
            <a:pPr marL="987552" lvl="1" indent="-457200">
              <a:buFont typeface="+mj-lt"/>
              <a:buAutoNum type="arabicPeriod"/>
            </a:pPr>
            <a:endParaRPr lang="en-US" sz="1800" dirty="0">
              <a:latin typeface="Calibri" panose="020F0502020204030204" pitchFamily="34" charset="0"/>
              <a:cs typeface="Calibri" panose="020F0502020204030204" pitchFamily="34" charset="0"/>
            </a:endParaRPr>
          </a:p>
          <a:p>
            <a:pPr marL="530352" lvl="1" indent="0">
              <a:buNone/>
            </a:pPr>
            <a:endParaRPr lang="en-US" sz="24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D46FF-6AD0-4B8D-A413-2DBF52B1B96A}"/>
              </a:ext>
            </a:extLst>
          </p:cNvPr>
          <p:cNvSpPr>
            <a:spLocks noGrp="1"/>
          </p:cNvSpPr>
          <p:nvPr>
            <p:ph type="sldNum" sz="quarter" idx="12"/>
          </p:nvPr>
        </p:nvSpPr>
        <p:spPr/>
        <p:txBody>
          <a:bodyPr/>
          <a:lstStyle/>
          <a:p>
            <a:fld id="{E76B3772-89B6-4026-A199-0708122F8A69}" type="slidenum">
              <a:rPr lang="en-US" smtClean="0"/>
              <a:t>128</a:t>
            </a:fld>
            <a:endParaRPr lang="en-US"/>
          </a:p>
        </p:txBody>
      </p:sp>
      <p:sp>
        <p:nvSpPr>
          <p:cNvPr id="6" name="TextBox 5">
            <a:extLst>
              <a:ext uri="{FF2B5EF4-FFF2-40B4-BE49-F238E27FC236}">
                <a16:creationId xmlns:a16="http://schemas.microsoft.com/office/drawing/2014/main" id="{5FF4F445-C9C9-4C01-9A2D-7B9213D825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6344048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57F6-4220-4DC6-A442-0067D6B5673F}"/>
              </a:ext>
            </a:extLst>
          </p:cNvPr>
          <p:cNvSpPr>
            <a:spLocks noGrp="1"/>
          </p:cNvSpPr>
          <p:nvPr>
            <p:ph type="title"/>
          </p:nvPr>
        </p:nvSpPr>
        <p:spPr>
          <a:xfrm>
            <a:off x="811696" y="654326"/>
            <a:ext cx="9906000" cy="617883"/>
          </a:xfrm>
          <a:solidFill>
            <a:schemeClr val="accent1"/>
          </a:solidFill>
        </p:spPr>
        <p:txBody>
          <a:bodyPr>
            <a:normAutofit fontScale="90000"/>
          </a:bodyPr>
          <a:lstStyle/>
          <a:p>
            <a:br>
              <a:rPr lang="en-US"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SEO &amp; Website; Technical &amp; Design</a:t>
            </a:r>
            <a:br>
              <a:rPr lang="en-US" dirty="0"/>
            </a:br>
            <a:endParaRPr lang="en-US" dirty="0"/>
          </a:p>
        </p:txBody>
      </p:sp>
      <p:sp>
        <p:nvSpPr>
          <p:cNvPr id="3" name="Content Placeholder 2">
            <a:extLst>
              <a:ext uri="{FF2B5EF4-FFF2-40B4-BE49-F238E27FC236}">
                <a16:creationId xmlns:a16="http://schemas.microsoft.com/office/drawing/2014/main" id="{0DEDA4B4-A0D1-4F70-93D3-C447258BE05A}"/>
              </a:ext>
            </a:extLst>
          </p:cNvPr>
          <p:cNvSpPr>
            <a:spLocks noGrp="1"/>
          </p:cNvSpPr>
          <p:nvPr>
            <p:ph idx="1"/>
          </p:nvPr>
        </p:nvSpPr>
        <p:spPr>
          <a:xfrm>
            <a:off x="811696" y="1452410"/>
            <a:ext cx="10611571" cy="4807975"/>
          </a:xfrm>
          <a:solidFill>
            <a:schemeClr val="bg1"/>
          </a:solidFill>
        </p:spPr>
        <p:txBody>
          <a:bodyPr>
            <a:normAutofit fontScale="92500" lnSpcReduction="20000"/>
          </a:bodyPr>
          <a:lstStyle/>
          <a:p>
            <a:pPr marL="0" indent="0">
              <a:buNone/>
            </a:pPr>
            <a:endParaRPr lang="en-US" sz="2400" dirty="0">
              <a:latin typeface="Calibri" panose="020F0502020204030204" pitchFamily="34" charset="0"/>
              <a:cs typeface="Calibri" panose="020F0502020204030204" pitchFamily="34" charset="0"/>
            </a:endParaRPr>
          </a:p>
          <a:p>
            <a:pPr marL="530352" lvl="1" indent="0">
              <a:buNone/>
            </a:pPr>
            <a:r>
              <a:rPr lang="en-US" sz="2400" b="1" i="1" dirty="0">
                <a:latin typeface="Calibri" panose="020F0502020204030204" pitchFamily="34" charset="0"/>
                <a:cs typeface="Calibri" panose="020F0502020204030204" pitchFamily="34" charset="0"/>
              </a:rPr>
              <a:t>To begin Social Media Program</a:t>
            </a:r>
            <a:r>
              <a:rPr lang="en-US" sz="2400" b="1" dirty="0">
                <a:latin typeface="Calibri" panose="020F0502020204030204" pitchFamily="34" charset="0"/>
                <a:cs typeface="Calibri" panose="020F0502020204030204" pitchFamily="34" charset="0"/>
              </a:rPr>
              <a:t>; </a:t>
            </a:r>
          </a:p>
          <a:p>
            <a:pPr marL="530352" lvl="1" indent="0">
              <a:buNone/>
            </a:pPr>
            <a:r>
              <a:rPr lang="en-US" sz="2600" b="1" i="1" dirty="0">
                <a:latin typeface="Calibri" panose="020F0502020204030204" pitchFamily="34" charset="0"/>
                <a:cs typeface="Calibri" panose="020F0502020204030204" pitchFamily="34" charset="0"/>
              </a:rPr>
              <a:t>Website must be technically robust</a:t>
            </a:r>
            <a:endParaRPr lang="en-US" sz="2400" b="1" i="1" dirty="0">
              <a:latin typeface="Calibri" panose="020F0502020204030204" pitchFamily="34" charset="0"/>
              <a:cs typeface="Calibri" panose="020F0502020204030204" pitchFamily="34" charset="0"/>
            </a:endParaRPr>
          </a:p>
          <a:p>
            <a:pPr lvl="2"/>
            <a:endParaRPr lang="en-US" sz="2400" dirty="0">
              <a:latin typeface="Calibri" panose="020F0502020204030204" pitchFamily="34" charset="0"/>
              <a:cs typeface="Calibri" panose="020F0502020204030204" pitchFamily="34" charset="0"/>
            </a:endParaRPr>
          </a:p>
          <a:p>
            <a:pPr marL="274320" lvl="1" indent="0">
              <a:buNone/>
            </a:pPr>
            <a:r>
              <a:rPr lang="en-US" sz="2400" b="1" dirty="0">
                <a:latin typeface="Calibri" panose="020F0502020204030204" pitchFamily="34" charset="0"/>
                <a:cs typeface="Calibri" panose="020F0502020204030204" pitchFamily="34" charset="0"/>
              </a:rPr>
              <a:t>Technical; </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Landing pages, links, link building structure, robust links/files, see who has backlinks to your site, sitemaps-advise search engines of content, defined anchors, quality backlinks, speed, id top google keywords for your type of product use google analytics,, analytics of cold mail</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Identify and fix technical issues that may exist with your site; </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Guide traffic, robust files,  FAQ’s for Google HGML standards to drive traffic &amp; adjust as needed, blog link building,… </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Product landing page -content aligned to consumer behavior</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Content –relevancy, quality, build trust, guide visitors to act</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SEO –LSI’s, Searchwords, Phrases, Clusters, Competitors, Back links…</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eCommerce capability-sell direct and process payment</a:t>
            </a:r>
          </a:p>
          <a:p>
            <a:pPr lvl="3">
              <a:buFont typeface="Wingdings" panose="05000000000000000000" pitchFamily="2" charset="2"/>
              <a:buChar char="§"/>
            </a:pPr>
            <a:r>
              <a:rPr lang="en-US" sz="1800" dirty="0">
                <a:latin typeface="Calibri" panose="020F0502020204030204" pitchFamily="34" charset="0"/>
                <a:cs typeface="Calibri" panose="020F0502020204030204" pitchFamily="34" charset="0"/>
              </a:rPr>
              <a:t>FAQ’s –helpful answers -customer service input, includes Searchwords, Tips</a:t>
            </a:r>
          </a:p>
          <a:p>
            <a:pPr lvl="4">
              <a:buFont typeface="Wingdings" panose="05000000000000000000" pitchFamily="2" charset="2"/>
              <a:buChar char="§"/>
            </a:pPr>
            <a:endParaRPr lang="en-US" sz="1800"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8555C88-ECD5-438F-BA3E-2F66C5C3C5F9}"/>
              </a:ext>
            </a:extLst>
          </p:cNvPr>
          <p:cNvSpPr>
            <a:spLocks noGrp="1"/>
          </p:cNvSpPr>
          <p:nvPr>
            <p:ph type="sldNum" sz="quarter" idx="12"/>
          </p:nvPr>
        </p:nvSpPr>
        <p:spPr/>
        <p:txBody>
          <a:bodyPr/>
          <a:lstStyle/>
          <a:p>
            <a:fld id="{E76B3772-89B6-4026-A199-0708122F8A69}" type="slidenum">
              <a:rPr lang="en-US" smtClean="0"/>
              <a:t>129</a:t>
            </a:fld>
            <a:endParaRPr lang="en-US"/>
          </a:p>
        </p:txBody>
      </p:sp>
      <p:sp>
        <p:nvSpPr>
          <p:cNvPr id="6" name="TextBox 5">
            <a:extLst>
              <a:ext uri="{FF2B5EF4-FFF2-40B4-BE49-F238E27FC236}">
                <a16:creationId xmlns:a16="http://schemas.microsoft.com/office/drawing/2014/main" id="{E91460A9-1028-4B47-863A-C29270617EFB}"/>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576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530087" y="976762"/>
            <a:ext cx="10595113" cy="5481079"/>
          </a:xfrm>
          <a:solidFill>
            <a:schemeClr val="bg1"/>
          </a:solidFill>
        </p:spPr>
        <p:txBody>
          <a:bodyPr>
            <a:normAutofit fontScale="40000" lnSpcReduction="20000"/>
          </a:bodyPr>
          <a:lstStyle/>
          <a:p>
            <a:pPr lvl="1" fontAlgn="base">
              <a:buFont typeface="Arial" panose="020B0604020202020204" pitchFamily="34" charset="0"/>
              <a:buChar char="•"/>
            </a:pPr>
            <a:endParaRPr lang="en-US" sz="5400" b="1" dirty="0">
              <a:solidFill>
                <a:srgbClr val="FF0000"/>
              </a:solidFill>
              <a:effectLst/>
              <a:latin typeface="Calibri" panose="020F0502020204030204" pitchFamily="34" charset="0"/>
              <a:cs typeface="Calibri" panose="020F0502020204030204" pitchFamily="34" charset="0"/>
            </a:endParaRPr>
          </a:p>
          <a:p>
            <a:pPr marL="274320" lvl="1" indent="0" fontAlgn="base">
              <a:buNone/>
            </a:pPr>
            <a:r>
              <a:rPr lang="en-US" sz="8000" b="1" dirty="0">
                <a:latin typeface="Calibri" panose="020F0502020204030204" pitchFamily="34" charset="0"/>
                <a:cs typeface="Calibri" panose="020F0502020204030204" pitchFamily="34" charset="0"/>
              </a:rPr>
              <a:t>Advertising</a:t>
            </a:r>
          </a:p>
          <a:p>
            <a:pPr marL="274320" lvl="1" indent="0" fontAlgn="base">
              <a:buNone/>
            </a:pPr>
            <a:r>
              <a:rPr lang="en-US" sz="6200" b="1" dirty="0">
                <a:latin typeface="Calibri" panose="020F0502020204030204" pitchFamily="34" charset="0"/>
                <a:cs typeface="Calibri" panose="020F0502020204030204" pitchFamily="34" charset="0"/>
              </a:rPr>
              <a:t>Creative element to a message used in advertising campaigns across advertising channels</a:t>
            </a:r>
          </a:p>
          <a:p>
            <a:pPr marL="274320" lvl="1" indent="0" fontAlgn="base">
              <a:buNone/>
            </a:pPr>
            <a:endParaRPr lang="en-US" sz="8000" b="1" dirty="0">
              <a:latin typeface="Calibri" panose="020F0502020204030204" pitchFamily="34" charset="0"/>
              <a:cs typeface="Calibri" panose="020F0502020204030204" pitchFamily="34" charset="0"/>
            </a:endParaRPr>
          </a:p>
          <a:p>
            <a:pPr lvl="2" fontAlgn="base">
              <a:buFont typeface="Arial" panose="020B0604020202020204" pitchFamily="34" charset="0"/>
              <a:buChar char="•"/>
            </a:pPr>
            <a:r>
              <a:rPr lang="en-US" sz="6000" b="1" dirty="0">
                <a:effectLst/>
                <a:latin typeface="Calibri" panose="020F0502020204030204" pitchFamily="34" charset="0"/>
                <a:cs typeface="Calibri" panose="020F0502020204030204" pitchFamily="34" charset="0"/>
              </a:rPr>
              <a:t>Traditional advertising:</a:t>
            </a:r>
            <a:r>
              <a:rPr lang="en-US" sz="6000" dirty="0">
                <a:effectLst/>
                <a:latin typeface="Calibri" panose="020F0502020204030204" pitchFamily="34" charset="0"/>
                <a:cs typeface="Calibri" panose="020F0502020204030204" pitchFamily="34" charset="0"/>
              </a:rPr>
              <a:t> print or TV messaging or communications.</a:t>
            </a:r>
          </a:p>
          <a:p>
            <a:pPr lvl="2" fontAlgn="base">
              <a:buFont typeface="Arial" panose="020B0604020202020204" pitchFamily="34" charset="0"/>
              <a:buChar char="•"/>
            </a:pPr>
            <a:endParaRPr lang="en-US" sz="6000" b="1" dirty="0">
              <a:effectLst/>
              <a:latin typeface="Calibri" panose="020F0502020204030204" pitchFamily="34" charset="0"/>
              <a:cs typeface="Calibri" panose="020F0502020204030204" pitchFamily="34" charset="0"/>
            </a:endParaRPr>
          </a:p>
          <a:p>
            <a:pPr lvl="2" fontAlgn="base">
              <a:buFont typeface="Arial" panose="020B0604020202020204" pitchFamily="34" charset="0"/>
              <a:buChar char="•"/>
            </a:pPr>
            <a:r>
              <a:rPr lang="en-US" sz="6000" b="1" dirty="0">
                <a:effectLst/>
                <a:latin typeface="Calibri" panose="020F0502020204030204" pitchFamily="34" charset="0"/>
                <a:cs typeface="Calibri" panose="020F0502020204030204" pitchFamily="34" charset="0"/>
              </a:rPr>
              <a:t>Retail advertising: </a:t>
            </a:r>
            <a:r>
              <a:rPr lang="en-US" sz="6000" dirty="0">
                <a:effectLst/>
                <a:latin typeface="Calibri" panose="020F0502020204030204" pitchFamily="34" charset="0"/>
                <a:cs typeface="Calibri" panose="020F0502020204030204" pitchFamily="34" charset="0"/>
              </a:rPr>
              <a:t>methods used in a retail location; in-store merchandising displays, signage</a:t>
            </a:r>
          </a:p>
          <a:p>
            <a:pPr lvl="2" fontAlgn="base">
              <a:buFont typeface="Arial" panose="020B0604020202020204" pitchFamily="34" charset="0"/>
              <a:buChar char="•"/>
            </a:pPr>
            <a:endParaRPr lang="en-US" sz="6000" b="1" dirty="0">
              <a:effectLst/>
              <a:latin typeface="Calibri" panose="020F0502020204030204" pitchFamily="34" charset="0"/>
              <a:cs typeface="Calibri" panose="020F0502020204030204" pitchFamily="34" charset="0"/>
            </a:endParaRPr>
          </a:p>
          <a:p>
            <a:pPr lvl="2" fontAlgn="base">
              <a:buFont typeface="Arial" panose="020B0604020202020204" pitchFamily="34" charset="0"/>
              <a:buChar char="•"/>
            </a:pPr>
            <a:r>
              <a:rPr lang="en-US" sz="6000" b="1" dirty="0">
                <a:effectLst/>
                <a:latin typeface="Calibri" panose="020F0502020204030204" pitchFamily="34" charset="0"/>
                <a:cs typeface="Calibri" panose="020F0502020204030204" pitchFamily="34" charset="0"/>
              </a:rPr>
              <a:t>Digital advertising:</a:t>
            </a:r>
            <a:r>
              <a:rPr lang="en-US" sz="6000" dirty="0">
                <a:effectLst/>
                <a:latin typeface="Calibri" panose="020F0502020204030204" pitchFamily="34" charset="0"/>
                <a:cs typeface="Calibri" panose="020F0502020204030204" pitchFamily="34" charset="0"/>
              </a:rPr>
              <a:t> Digital, or online includes placing ads, creating videos, guest posts, SMS, email, pay-per-click ads, and search engine optimization (SEO).</a:t>
            </a:r>
          </a:p>
          <a:p>
            <a:pPr lvl="2" fontAlgn="base">
              <a:buFont typeface="Arial" panose="020B0604020202020204" pitchFamily="34" charset="0"/>
              <a:buChar char="•"/>
            </a:pPr>
            <a:endParaRPr lang="en-US" sz="5300" dirty="0">
              <a:effectLst/>
              <a:latin typeface="Calibri" panose="020F0502020204030204" pitchFamily="34" charset="0"/>
              <a:cs typeface="Calibri" panose="020F0502020204030204" pitchFamily="34" charset="0"/>
            </a:endParaRPr>
          </a:p>
          <a:p>
            <a:pPr lvl="1" fontAlgn="base">
              <a:buFont typeface="Arial" panose="020B0604020202020204" pitchFamily="34" charset="0"/>
              <a:buChar char="•"/>
            </a:pPr>
            <a:endParaRPr lang="en-US" sz="5400" dirty="0">
              <a:solidFill>
                <a:srgbClr val="FF0000"/>
              </a:solidFill>
              <a:effectLst/>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6F0DA009-3058-4050-BC67-4A0992B43639}"/>
              </a:ext>
            </a:extLst>
          </p:cNvPr>
          <p:cNvSpPr>
            <a:spLocks noGrp="1"/>
          </p:cNvSpPr>
          <p:nvPr>
            <p:ph type="title"/>
          </p:nvPr>
        </p:nvSpPr>
        <p:spPr>
          <a:xfrm>
            <a:off x="530087" y="400158"/>
            <a:ext cx="10595113" cy="788641"/>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Advertising  vs Marketing</a:t>
            </a:r>
            <a:endParaRPr lang="en-US" dirty="0">
              <a:solidFill>
                <a:srgbClr val="002060"/>
              </a:solidFill>
            </a:endParaRPr>
          </a:p>
        </p:txBody>
      </p:sp>
      <p:sp>
        <p:nvSpPr>
          <p:cNvPr id="7" name="TextBox 6">
            <a:extLst>
              <a:ext uri="{FF2B5EF4-FFF2-40B4-BE49-F238E27FC236}">
                <a16:creationId xmlns:a16="http://schemas.microsoft.com/office/drawing/2014/main" id="{18680E2A-071A-4159-BDA9-D4B6C2872ED0}"/>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18981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57F6-4220-4DC6-A442-0067D6B5673F}"/>
              </a:ext>
            </a:extLst>
          </p:cNvPr>
          <p:cNvSpPr>
            <a:spLocks noGrp="1"/>
          </p:cNvSpPr>
          <p:nvPr>
            <p:ph type="title"/>
          </p:nvPr>
        </p:nvSpPr>
        <p:spPr>
          <a:xfrm>
            <a:off x="586409" y="514757"/>
            <a:ext cx="9906000" cy="758687"/>
          </a:xfrm>
          <a:solidFill>
            <a:schemeClr val="accent1"/>
          </a:solidFill>
        </p:spPr>
        <p:txBody>
          <a:bodyPr>
            <a:normAutofit fontScale="90000"/>
          </a:bodyPr>
          <a:lstStyle/>
          <a:p>
            <a:br>
              <a:rPr lang="en-US"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SEO &amp; Website; Technical &amp; Design</a:t>
            </a:r>
            <a:br>
              <a:rPr lang="en-US" dirty="0"/>
            </a:br>
            <a:endParaRPr lang="en-US" dirty="0"/>
          </a:p>
        </p:txBody>
      </p:sp>
      <p:sp>
        <p:nvSpPr>
          <p:cNvPr id="3" name="Content Placeholder 2">
            <a:extLst>
              <a:ext uri="{FF2B5EF4-FFF2-40B4-BE49-F238E27FC236}">
                <a16:creationId xmlns:a16="http://schemas.microsoft.com/office/drawing/2014/main" id="{0DEDA4B4-A0D1-4F70-93D3-C447258BE05A}"/>
              </a:ext>
            </a:extLst>
          </p:cNvPr>
          <p:cNvSpPr>
            <a:spLocks noGrp="1"/>
          </p:cNvSpPr>
          <p:nvPr>
            <p:ph idx="1"/>
          </p:nvPr>
        </p:nvSpPr>
        <p:spPr>
          <a:xfrm>
            <a:off x="586408" y="1453646"/>
            <a:ext cx="11143475" cy="4889598"/>
          </a:xfrm>
          <a:solidFill>
            <a:schemeClr val="bg1"/>
          </a:solidFill>
        </p:spPr>
        <p:txBody>
          <a:bodyPr>
            <a:normAutofit lnSpcReduction="10000"/>
          </a:bodyPr>
          <a:lstStyle/>
          <a:p>
            <a:pPr marL="530352" lvl="1" indent="0">
              <a:buNone/>
            </a:pPr>
            <a:r>
              <a:rPr lang="en-US" sz="2400" dirty="0">
                <a:latin typeface="Calibri" panose="020F0502020204030204" pitchFamily="34" charset="0"/>
                <a:cs typeface="Calibri" panose="020F0502020204030204" pitchFamily="34" charset="0"/>
              </a:rPr>
              <a:t>To begin Social Media Program;</a:t>
            </a:r>
          </a:p>
          <a:p>
            <a:pPr marL="530352" lvl="1" indent="0">
              <a:buNone/>
            </a:pP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Website must have an easy to navigate and sensible design</a:t>
            </a:r>
          </a:p>
          <a:p>
            <a:pPr lvl="2"/>
            <a:endParaRPr lang="en-US" sz="2400" dirty="0">
              <a:latin typeface="Calibri" panose="020F0502020204030204" pitchFamily="34" charset="0"/>
              <a:cs typeface="Calibri" panose="020F0502020204030204" pitchFamily="34" charset="0"/>
            </a:endParaRPr>
          </a:p>
          <a:p>
            <a:pPr marL="274320" lvl="1" indent="0">
              <a:buNone/>
            </a:pPr>
            <a:r>
              <a:rPr lang="en-US" sz="2000" b="1" dirty="0">
                <a:latin typeface="Calibri" panose="020F0502020204030204" pitchFamily="34" charset="0"/>
                <a:cs typeface="Calibri" panose="020F0502020204030204" pitchFamily="34" charset="0"/>
              </a:rPr>
              <a:t>Design;</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Website – customer experience touch point – must be intuitive, pleasant, tone, ease of use, consistency, colors, functionality, optimized for mobile, credibility through testimonials/reviews, Photos &amp;Video for back story and connect to user on a personal level, feedback loop after purchase cycle, internal search is easy to use and works with keywords and attributes, make it easy for users to communicate back to you contact us also include phone, email, etc.</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Content should be organized and logical and easy to navigate</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Product landing page -content aligned to consumer behavior</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Content –relevancy, quality, build trust, guide visitors to act</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SEO –LSI’s, Searchwords, Phrases, Clusters, Competitors, Back links…</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FAQ’s –helpful answers -customer service input, includes Searchwords, Tips</a:t>
            </a:r>
          </a:p>
          <a:p>
            <a:endParaRPr lang="en-US" dirty="0"/>
          </a:p>
        </p:txBody>
      </p:sp>
      <p:sp>
        <p:nvSpPr>
          <p:cNvPr id="4" name="Slide Number Placeholder 3">
            <a:extLst>
              <a:ext uri="{FF2B5EF4-FFF2-40B4-BE49-F238E27FC236}">
                <a16:creationId xmlns:a16="http://schemas.microsoft.com/office/drawing/2014/main" id="{88555C88-ECD5-438F-BA3E-2F66C5C3C5F9}"/>
              </a:ext>
            </a:extLst>
          </p:cNvPr>
          <p:cNvSpPr>
            <a:spLocks noGrp="1"/>
          </p:cNvSpPr>
          <p:nvPr>
            <p:ph type="sldNum" sz="quarter" idx="12"/>
          </p:nvPr>
        </p:nvSpPr>
        <p:spPr/>
        <p:txBody>
          <a:bodyPr/>
          <a:lstStyle/>
          <a:p>
            <a:fld id="{E76B3772-89B6-4026-A199-0708122F8A69}" type="slidenum">
              <a:rPr lang="en-US" smtClean="0"/>
              <a:t>130</a:t>
            </a:fld>
            <a:endParaRPr lang="en-US"/>
          </a:p>
        </p:txBody>
      </p:sp>
      <p:sp>
        <p:nvSpPr>
          <p:cNvPr id="6" name="TextBox 5">
            <a:extLst>
              <a:ext uri="{FF2B5EF4-FFF2-40B4-BE49-F238E27FC236}">
                <a16:creationId xmlns:a16="http://schemas.microsoft.com/office/drawing/2014/main" id="{39C659B1-6D76-4CEA-98F2-9E91CBE48F9A}"/>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6581915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6E98-24EE-4849-BBE2-0A316AEC0D9D}"/>
              </a:ext>
            </a:extLst>
          </p:cNvPr>
          <p:cNvSpPr>
            <a:spLocks noGrp="1"/>
          </p:cNvSpPr>
          <p:nvPr>
            <p:ph type="title"/>
          </p:nvPr>
        </p:nvSpPr>
        <p:spPr>
          <a:xfrm>
            <a:off x="685800" y="457200"/>
            <a:ext cx="9601200" cy="732183"/>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Search Engine Optimization (SEO)</a:t>
            </a:r>
          </a:p>
        </p:txBody>
      </p:sp>
      <p:sp>
        <p:nvSpPr>
          <p:cNvPr id="3" name="Content Placeholder 2">
            <a:extLst>
              <a:ext uri="{FF2B5EF4-FFF2-40B4-BE49-F238E27FC236}">
                <a16:creationId xmlns:a16="http://schemas.microsoft.com/office/drawing/2014/main" id="{B6DEA70E-5769-4033-A92A-EEC48E841DCE}"/>
              </a:ext>
            </a:extLst>
          </p:cNvPr>
          <p:cNvSpPr>
            <a:spLocks noGrp="1"/>
          </p:cNvSpPr>
          <p:nvPr>
            <p:ph idx="1"/>
          </p:nvPr>
        </p:nvSpPr>
        <p:spPr>
          <a:xfrm>
            <a:off x="685800" y="1369584"/>
            <a:ext cx="11307097" cy="4946074"/>
          </a:xfrm>
          <a:solidFill>
            <a:schemeClr val="bg1"/>
          </a:solidFill>
        </p:spPr>
        <p:txBody>
          <a:bodyPr>
            <a:noAutofit/>
          </a:bodyPr>
          <a:lstStyle/>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Drive traffic to your website</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Get noticed and out of the pack</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Keyword research</a:t>
            </a:r>
          </a:p>
          <a:p>
            <a:pPr lvl="1">
              <a:buFont typeface="Wingdings" panose="05000000000000000000" pitchFamily="2" charset="2"/>
              <a:buChar char="§"/>
            </a:pPr>
            <a:r>
              <a:rPr lang="en-US" sz="2000" dirty="0">
                <a:latin typeface="Calibri" panose="020F0502020204030204" pitchFamily="34" charset="0"/>
                <a:cs typeface="Calibri" panose="020F0502020204030204" pitchFamily="34" charset="0"/>
              </a:rPr>
              <a:t>Find competitors and see what they are doing (critical to get their info &amp; data)</a:t>
            </a:r>
          </a:p>
          <a:p>
            <a:pPr lvl="1">
              <a:buFont typeface="Wingdings" panose="05000000000000000000" pitchFamily="2" charset="2"/>
              <a:buChar char="§"/>
            </a:pPr>
            <a:r>
              <a:rPr lang="en-US" sz="2000" dirty="0">
                <a:latin typeface="Calibri" panose="020F0502020204030204" pitchFamily="34" charset="0"/>
                <a:cs typeface="Calibri" panose="020F0502020204030204" pitchFamily="34" charset="0"/>
              </a:rPr>
              <a:t>Page optimization – each </a:t>
            </a:r>
            <a:r>
              <a:rPr lang="en-US" sz="2000" dirty="0" err="1">
                <a:latin typeface="Calibri" panose="020F0502020204030204" pitchFamily="34" charset="0"/>
                <a:cs typeface="Calibri" panose="020F0502020204030204" pitchFamily="34" charset="0"/>
              </a:rPr>
              <a:t>searchword</a:t>
            </a:r>
            <a:r>
              <a:rPr lang="en-US" sz="2000" dirty="0">
                <a:latin typeface="Calibri" panose="020F0502020204030204" pitchFamily="34" charset="0"/>
                <a:cs typeface="Calibri" panose="020F0502020204030204" pitchFamily="34" charset="0"/>
              </a:rPr>
              <a:t> should have a landing page on your site</a:t>
            </a:r>
          </a:p>
          <a:p>
            <a:pPr lvl="1">
              <a:buFont typeface="Wingdings" panose="05000000000000000000" pitchFamily="2" charset="2"/>
              <a:buChar char="§"/>
            </a:pPr>
            <a:r>
              <a:rPr lang="en-US" sz="2000" dirty="0">
                <a:latin typeface="Calibri" panose="020F0502020204030204" pitchFamily="34" charset="0"/>
                <a:cs typeface="Calibri" panose="020F0502020204030204" pitchFamily="34" charset="0"/>
              </a:rPr>
              <a:t>List extensive LSI (latent semantic indexing) key </a:t>
            </a:r>
            <a:r>
              <a:rPr lang="en-US" sz="2000" dirty="0" err="1">
                <a:latin typeface="Calibri" panose="020F0502020204030204" pitchFamily="34" charset="0"/>
                <a:cs typeface="Calibri" panose="020F0502020204030204" pitchFamily="34" charset="0"/>
              </a:rPr>
              <a:t>searchwords</a:t>
            </a:r>
            <a:r>
              <a:rPr lang="en-US" sz="2000" dirty="0">
                <a:latin typeface="Calibri" panose="020F0502020204030204" pitchFamily="34" charset="0"/>
                <a:cs typeface="Calibri" panose="020F0502020204030204" pitchFamily="34" charset="0"/>
              </a:rPr>
              <a:t> and phrases, then cluster</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Research keywords before developing content-focus on keywords that have existing search word volume</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Write content for things people are already searching for</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Structure &amp; create landing page for each/all</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Title &amp; link page for each/all</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Double-check relevant key words and change title on web page as needed</a:t>
            </a:r>
          </a:p>
          <a:p>
            <a:pPr>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67F3425-038F-430B-AA50-A6365F4F10A7}"/>
              </a:ext>
            </a:extLst>
          </p:cNvPr>
          <p:cNvSpPr>
            <a:spLocks noGrp="1"/>
          </p:cNvSpPr>
          <p:nvPr>
            <p:ph type="sldNum" sz="quarter" idx="12"/>
          </p:nvPr>
        </p:nvSpPr>
        <p:spPr/>
        <p:txBody>
          <a:bodyPr/>
          <a:lstStyle/>
          <a:p>
            <a:fld id="{E76B3772-89B6-4026-A199-0708122F8A69}" type="slidenum">
              <a:rPr lang="en-US" smtClean="0"/>
              <a:t>131</a:t>
            </a:fld>
            <a:endParaRPr lang="en-US"/>
          </a:p>
        </p:txBody>
      </p:sp>
      <p:sp>
        <p:nvSpPr>
          <p:cNvPr id="6" name="TextBox 5">
            <a:extLst>
              <a:ext uri="{FF2B5EF4-FFF2-40B4-BE49-F238E27FC236}">
                <a16:creationId xmlns:a16="http://schemas.microsoft.com/office/drawing/2014/main" id="{4B500C2C-1F50-46CB-A491-39A5F24BE16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8732403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6E98-24EE-4849-BBE2-0A316AEC0D9D}"/>
              </a:ext>
            </a:extLst>
          </p:cNvPr>
          <p:cNvSpPr>
            <a:spLocks noGrp="1"/>
          </p:cNvSpPr>
          <p:nvPr>
            <p:ph type="title"/>
          </p:nvPr>
        </p:nvSpPr>
        <p:spPr>
          <a:xfrm>
            <a:off x="790913" y="356240"/>
            <a:ext cx="9601200" cy="732183"/>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Search Engine Optimization (SEO)</a:t>
            </a:r>
          </a:p>
        </p:txBody>
      </p:sp>
      <p:sp>
        <p:nvSpPr>
          <p:cNvPr id="3" name="Content Placeholder 2">
            <a:extLst>
              <a:ext uri="{FF2B5EF4-FFF2-40B4-BE49-F238E27FC236}">
                <a16:creationId xmlns:a16="http://schemas.microsoft.com/office/drawing/2014/main" id="{B6DEA70E-5769-4033-A92A-EEC48E841DCE}"/>
              </a:ext>
            </a:extLst>
          </p:cNvPr>
          <p:cNvSpPr>
            <a:spLocks noGrp="1"/>
          </p:cNvSpPr>
          <p:nvPr>
            <p:ph idx="1"/>
          </p:nvPr>
        </p:nvSpPr>
        <p:spPr>
          <a:xfrm>
            <a:off x="790913" y="1164823"/>
            <a:ext cx="11184835" cy="4870217"/>
          </a:xfrm>
          <a:solidFill>
            <a:schemeClr val="bg1"/>
          </a:solidFill>
        </p:spPr>
        <p:txBody>
          <a:bodyPr>
            <a:noAutofit/>
          </a:bodyPr>
          <a:lstStyle/>
          <a:p>
            <a:pP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FAQ’s- aligned to keywords and helpful</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Backlinks- to others’ sites, see who links to yours, keep updating monthly</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Write blogs, articles </a:t>
            </a:r>
            <a:r>
              <a:rPr lang="en-US" sz="2000" dirty="0">
                <a:latin typeface="Calibri" panose="020F0502020204030204" pitchFamily="34" charset="0"/>
                <a:cs typeface="Calibri" panose="020F0502020204030204" pitchFamily="34" charset="0"/>
              </a:rPr>
              <a:t>(aligned with relevancy &amp; keywords),</a:t>
            </a:r>
            <a:r>
              <a:rPr lang="en-US" sz="32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post and see results to drive traffic</a:t>
            </a:r>
          </a:p>
          <a:p>
            <a:pPr lvl="1">
              <a:buFont typeface="Wingdings" panose="05000000000000000000" pitchFamily="2" charset="2"/>
              <a:buChar char="§"/>
            </a:pPr>
            <a:r>
              <a:rPr lang="en-US" sz="2000" dirty="0">
                <a:latin typeface="Calibri" panose="020F0502020204030204" pitchFamily="34" charset="0"/>
                <a:cs typeface="Calibri" panose="020F0502020204030204" pitchFamily="34" charset="0"/>
              </a:rPr>
              <a:t>Blog link building</a:t>
            </a:r>
          </a:p>
          <a:p>
            <a:pPr lvl="1">
              <a:buFont typeface="Wingdings" panose="05000000000000000000" pitchFamily="2" charset="2"/>
              <a:buChar char="§"/>
            </a:pPr>
            <a:r>
              <a:rPr lang="en-US" sz="2000" dirty="0">
                <a:latin typeface="Calibri" panose="020F0502020204030204" pitchFamily="34" charset="0"/>
                <a:cs typeface="Calibri" panose="020F0502020204030204" pitchFamily="34" charset="0"/>
              </a:rPr>
              <a:t>2-3 articles monthly – contain key words, be relevant, be helpful, publish</a:t>
            </a:r>
            <a:endParaRPr lang="en-US" sz="1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67F3425-038F-430B-AA50-A6365F4F10A7}"/>
              </a:ext>
            </a:extLst>
          </p:cNvPr>
          <p:cNvSpPr>
            <a:spLocks noGrp="1"/>
          </p:cNvSpPr>
          <p:nvPr>
            <p:ph type="sldNum" sz="quarter" idx="12"/>
          </p:nvPr>
        </p:nvSpPr>
        <p:spPr/>
        <p:txBody>
          <a:bodyPr/>
          <a:lstStyle/>
          <a:p>
            <a:fld id="{E76B3772-89B6-4026-A199-0708122F8A69}" type="slidenum">
              <a:rPr lang="en-US" smtClean="0"/>
              <a:t>132</a:t>
            </a:fld>
            <a:endParaRPr lang="en-US"/>
          </a:p>
        </p:txBody>
      </p:sp>
      <p:sp>
        <p:nvSpPr>
          <p:cNvPr id="6" name="TextBox 5">
            <a:extLst>
              <a:ext uri="{FF2B5EF4-FFF2-40B4-BE49-F238E27FC236}">
                <a16:creationId xmlns:a16="http://schemas.microsoft.com/office/drawing/2014/main" id="{FEF360AF-DA2D-4E8B-BF4E-BA5E9862CC8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923889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97891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a:xfrm>
            <a:off x="1626108" y="4719655"/>
            <a:ext cx="8939784" cy="457200"/>
          </a:xfrm>
        </p:spPr>
        <p:txBody>
          <a:bodyPr>
            <a:normAutofit fontScale="25000" lnSpcReduction="20000"/>
          </a:bodyPr>
          <a:lstStyle/>
          <a:p>
            <a:r>
              <a:rPr lang="en-US" sz="11200" b="1" i="1" u="sng" dirty="0">
                <a:solidFill>
                  <a:srgbClr val="002060"/>
                </a:solidFill>
                <a:latin typeface="Calibri" panose="020F0502020204030204" pitchFamily="34" charset="0"/>
                <a:cs typeface="Calibri" panose="020F0502020204030204" pitchFamily="34" charset="0"/>
              </a:rPr>
              <a:t>What You need to know -</a:t>
            </a:r>
            <a:r>
              <a:rPr lang="en-US" sz="11200" b="1" i="1" dirty="0">
                <a:solidFill>
                  <a:srgbClr val="002060"/>
                </a:solidFill>
                <a:latin typeface="Calibri" panose="020F0502020204030204" pitchFamily="34" charset="0"/>
                <a:cs typeface="Calibri" panose="020F0502020204030204" pitchFamily="34" charset="0"/>
              </a:rPr>
              <a:t>Part II</a:t>
            </a:r>
            <a:endParaRPr lang="en-US" sz="11200" b="1" dirty="0">
              <a:solidFill>
                <a:srgbClr val="002060"/>
              </a:solidFill>
              <a:latin typeface="Calibri" panose="020F0502020204030204" pitchFamily="34" charset="0"/>
              <a:cs typeface="Calibri" panose="020F0502020204030204" pitchFamily="34" charset="0"/>
            </a:endParaRPr>
          </a:p>
          <a:p>
            <a:endParaRPr lang="en-US" dirty="0"/>
          </a:p>
        </p:txBody>
      </p:sp>
      <p:sp>
        <p:nvSpPr>
          <p:cNvPr id="4" name="Title 1">
            <a:extLst>
              <a:ext uri="{FF2B5EF4-FFF2-40B4-BE49-F238E27FC236}">
                <a16:creationId xmlns:a16="http://schemas.microsoft.com/office/drawing/2014/main" id="{1208A47C-20FF-40D6-8A17-E5B3166292E6}"/>
              </a:ext>
            </a:extLst>
          </p:cNvPr>
          <p:cNvSpPr>
            <a:spLocks noGrp="1"/>
          </p:cNvSpPr>
          <p:nvPr>
            <p:ph type="title"/>
          </p:nvPr>
        </p:nvSpPr>
        <p:spPr>
          <a:xfrm>
            <a:off x="2053226" y="2894868"/>
            <a:ext cx="8283470" cy="961515"/>
          </a:xfrm>
        </p:spPr>
        <p:txBody>
          <a:bodyPr>
            <a:normAutofit fontScale="90000"/>
          </a:bodyPr>
          <a:lstStyle/>
          <a:p>
            <a:r>
              <a:rPr lang="en-US" sz="7300" b="1" dirty="0">
                <a:solidFill>
                  <a:schemeClr val="tx1"/>
                </a:solidFill>
                <a:latin typeface="Calibri" panose="020F0502020204030204" pitchFamily="34" charset="0"/>
                <a:cs typeface="Calibri" panose="020F0502020204030204" pitchFamily="34" charset="0"/>
              </a:rPr>
              <a:t>SOCIAL MEDIA</a:t>
            </a:r>
            <a:br>
              <a:rPr lang="en-US" sz="7300" b="1" dirty="0">
                <a:solidFill>
                  <a:schemeClr val="tx1"/>
                </a:solidFill>
                <a:latin typeface="Calibri" panose="020F0502020204030204" pitchFamily="34" charset="0"/>
                <a:cs typeface="Calibri" panose="020F0502020204030204" pitchFamily="34" charset="0"/>
              </a:rPr>
            </a:br>
            <a:r>
              <a:rPr lang="en-US" sz="7300" b="1" dirty="0">
                <a:solidFill>
                  <a:schemeClr val="tx1"/>
                </a:solidFill>
                <a:latin typeface="Calibri" panose="020F0502020204030204" pitchFamily="34" charset="0"/>
                <a:cs typeface="Calibri" panose="020F0502020204030204" pitchFamily="34" charset="0"/>
              </a:rPr>
              <a:t>SEO, Content, Metrics</a:t>
            </a:r>
            <a:endParaRPr lang="en-US" i="1"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1188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5B3B-545F-4424-AECA-9DA0605F5CBC}"/>
              </a:ext>
            </a:extLst>
          </p:cNvPr>
          <p:cNvSpPr>
            <a:spLocks noGrp="1"/>
          </p:cNvSpPr>
          <p:nvPr>
            <p:ph type="title"/>
          </p:nvPr>
        </p:nvSpPr>
        <p:spPr>
          <a:xfrm>
            <a:off x="1177636" y="525945"/>
            <a:ext cx="6914021" cy="771939"/>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Social Media = Action</a:t>
            </a:r>
          </a:p>
        </p:txBody>
      </p:sp>
      <p:sp>
        <p:nvSpPr>
          <p:cNvPr id="5" name="Slide Number Placeholder 4">
            <a:extLst>
              <a:ext uri="{FF2B5EF4-FFF2-40B4-BE49-F238E27FC236}">
                <a16:creationId xmlns:a16="http://schemas.microsoft.com/office/drawing/2014/main" id="{B66D46FF-6AD0-4B8D-A413-2DBF52B1B96A}"/>
              </a:ext>
            </a:extLst>
          </p:cNvPr>
          <p:cNvSpPr>
            <a:spLocks noGrp="1"/>
          </p:cNvSpPr>
          <p:nvPr>
            <p:ph type="sldNum" sz="quarter" idx="12"/>
          </p:nvPr>
        </p:nvSpPr>
        <p:spPr/>
        <p:txBody>
          <a:bodyPr/>
          <a:lstStyle/>
          <a:p>
            <a:fld id="{E76B3772-89B6-4026-A199-0708122F8A69}" type="slidenum">
              <a:rPr lang="en-US" smtClean="0"/>
              <a:t>135</a:t>
            </a:fld>
            <a:endParaRPr lang="en-US"/>
          </a:p>
        </p:txBody>
      </p:sp>
      <p:pic>
        <p:nvPicPr>
          <p:cNvPr id="10242" name="Picture 2" descr="How to Measure the Success of Your Social Media Marketing">
            <a:extLst>
              <a:ext uri="{FF2B5EF4-FFF2-40B4-BE49-F238E27FC236}">
                <a16:creationId xmlns:a16="http://schemas.microsoft.com/office/drawing/2014/main" id="{1C0245E1-9898-4C63-8C61-F432D1DE2F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7669" y="1419420"/>
            <a:ext cx="6791999" cy="45266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ECC4B1-11F4-4264-82A2-B164580C8258}"/>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0646556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473C-8683-4D59-92C0-4CFF50A4E9F0}"/>
              </a:ext>
            </a:extLst>
          </p:cNvPr>
          <p:cNvSpPr>
            <a:spLocks noGrp="1"/>
          </p:cNvSpPr>
          <p:nvPr>
            <p:ph type="title"/>
          </p:nvPr>
        </p:nvSpPr>
        <p:spPr>
          <a:xfrm>
            <a:off x="715520" y="247650"/>
            <a:ext cx="9490364" cy="771638"/>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Content Strategy - Plan</a:t>
            </a:r>
            <a:endParaRPr lang="en-US" dirty="0">
              <a:solidFill>
                <a:srgbClr val="002060"/>
              </a:solidFill>
            </a:endParaRPr>
          </a:p>
        </p:txBody>
      </p:sp>
      <p:sp>
        <p:nvSpPr>
          <p:cNvPr id="3" name="Content Placeholder 2">
            <a:extLst>
              <a:ext uri="{FF2B5EF4-FFF2-40B4-BE49-F238E27FC236}">
                <a16:creationId xmlns:a16="http://schemas.microsoft.com/office/drawing/2014/main" id="{C01E1D9D-BC79-48B8-870B-78A6FD1B3901}"/>
              </a:ext>
            </a:extLst>
          </p:cNvPr>
          <p:cNvSpPr>
            <a:spLocks noGrp="1"/>
          </p:cNvSpPr>
          <p:nvPr>
            <p:ph idx="1"/>
          </p:nvPr>
        </p:nvSpPr>
        <p:spPr>
          <a:xfrm>
            <a:off x="563216" y="1019288"/>
            <a:ext cx="11065565" cy="5432713"/>
          </a:xfrm>
          <a:solidFill>
            <a:schemeClr val="bg1"/>
          </a:solidFill>
        </p:spPr>
        <p:txBody>
          <a:bodyPr>
            <a:normAutofit/>
          </a:bodyPr>
          <a:lstStyle/>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Blogs drive sales</a:t>
            </a:r>
          </a:p>
          <a:p>
            <a:pPr lvl="1"/>
            <a:r>
              <a:rPr lang="en-US" sz="2400" dirty="0">
                <a:latin typeface="Calibri" panose="020F0502020204030204" pitchFamily="34" charset="0"/>
                <a:cs typeface="Calibri" panose="020F0502020204030204" pitchFamily="34" charset="0"/>
              </a:rPr>
              <a:t>Other companies, organizations in the field may like your content and link to you</a:t>
            </a:r>
          </a:p>
          <a:p>
            <a:pPr lvl="1"/>
            <a:r>
              <a:rPr lang="en-US" sz="2400" dirty="0">
                <a:latin typeface="Calibri" panose="020F0502020204030204" pitchFamily="34" charset="0"/>
                <a:cs typeface="Calibri" panose="020F0502020204030204" pitchFamily="34" charset="0"/>
              </a:rPr>
              <a:t>Links are seen by Google as endorsements by other websites</a:t>
            </a:r>
          </a:p>
          <a:p>
            <a:pPr lvl="1"/>
            <a:r>
              <a:rPr lang="en-US" sz="2400" dirty="0">
                <a:latin typeface="Calibri" panose="020F0502020204030204" pitchFamily="34" charset="0"/>
                <a:cs typeface="Calibri" panose="020F0502020204030204" pitchFamily="34" charset="0"/>
              </a:rPr>
              <a:t>External endorsements are valuable</a:t>
            </a:r>
          </a:p>
          <a:p>
            <a:pPr lvl="1"/>
            <a:r>
              <a:rPr lang="en-US" sz="2400" dirty="0">
                <a:latin typeface="Calibri" panose="020F0502020204030204" pitchFamily="34" charset="0"/>
                <a:cs typeface="Calibri" panose="020F0502020204030204" pitchFamily="34" charset="0"/>
              </a:rPr>
              <a:t>Over time, links add value, improves rankings an that is optimizing the search engine</a:t>
            </a:r>
          </a:p>
          <a:p>
            <a:pPr lvl="1"/>
            <a:endParaRPr lang="en-US" sz="7200" dirty="0">
              <a:latin typeface="Calibri" panose="020F0502020204030204" pitchFamily="34" charset="0"/>
              <a:cs typeface="Calibri" panose="020F0502020204030204" pitchFamily="34" charset="0"/>
            </a:endParaRPr>
          </a:p>
          <a:p>
            <a:pPr lvl="3"/>
            <a:endParaRPr lang="en-US" dirty="0"/>
          </a:p>
        </p:txBody>
      </p:sp>
      <p:sp>
        <p:nvSpPr>
          <p:cNvPr id="4" name="Slide Number Placeholder 3">
            <a:extLst>
              <a:ext uri="{FF2B5EF4-FFF2-40B4-BE49-F238E27FC236}">
                <a16:creationId xmlns:a16="http://schemas.microsoft.com/office/drawing/2014/main" id="{22E15C8E-A0F0-44EF-9250-75D072F36618}"/>
              </a:ext>
            </a:extLst>
          </p:cNvPr>
          <p:cNvSpPr>
            <a:spLocks noGrp="1"/>
          </p:cNvSpPr>
          <p:nvPr>
            <p:ph type="sldNum" sz="quarter" idx="12"/>
          </p:nvPr>
        </p:nvSpPr>
        <p:spPr/>
        <p:txBody>
          <a:bodyPr/>
          <a:lstStyle/>
          <a:p>
            <a:fld id="{E76B3772-89B6-4026-A199-0708122F8A69}" type="slidenum">
              <a:rPr lang="en-US" smtClean="0"/>
              <a:t>136</a:t>
            </a:fld>
            <a:endParaRPr lang="en-US"/>
          </a:p>
        </p:txBody>
      </p:sp>
      <p:sp>
        <p:nvSpPr>
          <p:cNvPr id="6" name="TextBox 5">
            <a:extLst>
              <a:ext uri="{FF2B5EF4-FFF2-40B4-BE49-F238E27FC236}">
                <a16:creationId xmlns:a16="http://schemas.microsoft.com/office/drawing/2014/main" id="{FB37120D-8147-4991-9EDC-04181F4B5C12}"/>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244492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473C-8683-4D59-92C0-4CFF50A4E9F0}"/>
              </a:ext>
            </a:extLst>
          </p:cNvPr>
          <p:cNvSpPr>
            <a:spLocks noGrp="1"/>
          </p:cNvSpPr>
          <p:nvPr>
            <p:ph type="title"/>
          </p:nvPr>
        </p:nvSpPr>
        <p:spPr>
          <a:xfrm>
            <a:off x="928254" y="590504"/>
            <a:ext cx="9739746" cy="929986"/>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Content Strategy - Plan</a:t>
            </a:r>
            <a:endParaRPr lang="en-US" dirty="0">
              <a:solidFill>
                <a:srgbClr val="002060"/>
              </a:solidFill>
            </a:endParaRPr>
          </a:p>
        </p:txBody>
      </p:sp>
      <p:sp>
        <p:nvSpPr>
          <p:cNvPr id="3" name="Content Placeholder 2">
            <a:extLst>
              <a:ext uri="{FF2B5EF4-FFF2-40B4-BE49-F238E27FC236}">
                <a16:creationId xmlns:a16="http://schemas.microsoft.com/office/drawing/2014/main" id="{C01E1D9D-BC79-48B8-870B-78A6FD1B3901}"/>
              </a:ext>
            </a:extLst>
          </p:cNvPr>
          <p:cNvSpPr>
            <a:spLocks noGrp="1"/>
          </p:cNvSpPr>
          <p:nvPr>
            <p:ph idx="1"/>
          </p:nvPr>
        </p:nvSpPr>
        <p:spPr>
          <a:xfrm>
            <a:off x="928254" y="1700691"/>
            <a:ext cx="10044546" cy="4357255"/>
          </a:xfrm>
          <a:solidFill>
            <a:schemeClr val="bg1"/>
          </a:solidFill>
        </p:spPr>
        <p:txBody>
          <a:bodyPr>
            <a:normAutofit lnSpcReduction="10000"/>
          </a:bodyPr>
          <a:lstStyle/>
          <a:p>
            <a:pPr lvl="2"/>
            <a:r>
              <a:rPr lang="en-US" sz="2000" b="1" dirty="0">
                <a:latin typeface="Calibri" panose="020F0502020204030204" pitchFamily="34" charset="0"/>
                <a:cs typeface="Calibri" panose="020F0502020204030204" pitchFamily="34" charset="0"/>
              </a:rPr>
              <a:t>Strategize</a:t>
            </a:r>
          </a:p>
          <a:p>
            <a:pPr lvl="2"/>
            <a:endParaRPr lang="en-US" sz="2000" b="1" dirty="0">
              <a:latin typeface="Calibri" panose="020F0502020204030204" pitchFamily="34" charset="0"/>
              <a:cs typeface="Calibri" panose="020F0502020204030204" pitchFamily="34" charset="0"/>
            </a:endParaRPr>
          </a:p>
          <a:p>
            <a:pPr lvl="3"/>
            <a:r>
              <a:rPr lang="en-US" sz="2000" dirty="0">
                <a:latin typeface="Calibri" panose="020F0502020204030204" pitchFamily="34" charset="0"/>
                <a:cs typeface="Calibri" panose="020F0502020204030204" pitchFamily="34" charset="0"/>
              </a:rPr>
              <a:t>Build out the content strategy and editorial calendar for blogs, articles, etc.</a:t>
            </a:r>
          </a:p>
          <a:p>
            <a:pPr lvl="3"/>
            <a:r>
              <a:rPr lang="en-US" sz="2000" dirty="0">
                <a:latin typeface="Calibri" panose="020F0502020204030204" pitchFamily="34" charset="0"/>
                <a:cs typeface="Calibri" panose="020F0502020204030204" pitchFamily="34" charset="0"/>
              </a:rPr>
              <a:t>Write two or more 2,000-word articles each month</a:t>
            </a:r>
          </a:p>
          <a:p>
            <a:pPr lvl="3"/>
            <a:r>
              <a:rPr lang="en-US" sz="2000" dirty="0">
                <a:latin typeface="Calibri" panose="020F0502020204030204" pitchFamily="34" charset="0"/>
                <a:cs typeface="Calibri" panose="020F0502020204030204" pitchFamily="34" charset="0"/>
              </a:rPr>
              <a:t>Look for keywords that received 50+ searches in 1 month and have an </a:t>
            </a:r>
            <a:r>
              <a:rPr lang="en-US" sz="2000" dirty="0" err="1">
                <a:latin typeface="Calibri" panose="020F0502020204030204" pitchFamily="34" charset="0"/>
                <a:cs typeface="Calibri" panose="020F0502020204030204" pitchFamily="34" charset="0"/>
              </a:rPr>
              <a:t>Ahrefs</a:t>
            </a:r>
            <a:r>
              <a:rPr lang="en-US" sz="2000" dirty="0">
                <a:latin typeface="Calibri" panose="020F0502020204030204" pitchFamily="34" charset="0"/>
                <a:cs typeface="Calibri" panose="020F0502020204030204" pitchFamily="34" charset="0"/>
              </a:rPr>
              <a:t> difficulty score of 0-10</a:t>
            </a:r>
          </a:p>
          <a:p>
            <a:pPr lvl="3"/>
            <a:r>
              <a:rPr lang="en-US" sz="2000" dirty="0">
                <a:latin typeface="Calibri" panose="020F0502020204030204" pitchFamily="34" charset="0"/>
                <a:cs typeface="Calibri" panose="020F0502020204030204" pitchFamily="34" charset="0"/>
              </a:rPr>
              <a:t>You can narrow blog searches to 100 searches a month &amp; 0-5 difficulty score</a:t>
            </a:r>
          </a:p>
          <a:p>
            <a:pPr lvl="3"/>
            <a:r>
              <a:rPr lang="en-US" sz="2000" dirty="0">
                <a:latin typeface="Calibri" panose="020F0502020204030204" pitchFamily="34" charset="0"/>
                <a:cs typeface="Calibri" panose="020F0502020204030204" pitchFamily="34" charset="0"/>
              </a:rPr>
              <a:t>Goal is to have a good search volume and low competition</a:t>
            </a:r>
          </a:p>
          <a:p>
            <a:pPr lvl="3"/>
            <a:r>
              <a:rPr lang="en-US" sz="2000" dirty="0">
                <a:latin typeface="Calibri" panose="020F0502020204030204" pitchFamily="34" charset="0"/>
                <a:cs typeface="Calibri" panose="020F0502020204030204" pitchFamily="34" charset="0"/>
              </a:rPr>
              <a:t>Start with these topics &amp; build your backlink profile and domain authority</a:t>
            </a:r>
          </a:p>
          <a:p>
            <a:pPr lvl="3"/>
            <a:r>
              <a:rPr lang="en-US" sz="2000" dirty="0">
                <a:latin typeface="Calibri" panose="020F0502020204030204" pitchFamily="34" charset="0"/>
                <a:cs typeface="Calibri" panose="020F0502020204030204" pitchFamily="34" charset="0"/>
              </a:rPr>
              <a:t>Best to have a link building strategy to maximize impact of content</a:t>
            </a:r>
          </a:p>
          <a:p>
            <a:pPr lvl="3"/>
            <a:endParaRPr lang="en-US" sz="2000" dirty="0">
              <a:latin typeface="Calibri" panose="020F0502020204030204" pitchFamily="34" charset="0"/>
              <a:cs typeface="Calibri" panose="020F0502020204030204" pitchFamily="34" charset="0"/>
            </a:endParaRPr>
          </a:p>
          <a:p>
            <a:pPr marL="822960" lvl="3" indent="0">
              <a:buNone/>
            </a:pPr>
            <a:r>
              <a:rPr lang="en-US" sz="1600" dirty="0" err="1">
                <a:latin typeface="Calibri" panose="020F0502020204030204" pitchFamily="34" charset="0"/>
                <a:cs typeface="Calibri" panose="020F0502020204030204" pitchFamily="34" charset="0"/>
              </a:rPr>
              <a:t>Ahref</a:t>
            </a:r>
            <a:r>
              <a:rPr lang="en-US" sz="1600" dirty="0">
                <a:latin typeface="Calibri" panose="020F0502020204030204" pitchFamily="34" charset="0"/>
                <a:cs typeface="Calibri" panose="020F0502020204030204" pitchFamily="34" charset="0"/>
              </a:rPr>
              <a:t>; analyze backlink profile, SEO health, keyword research tool, Finds content that has performed well (shares/links)</a:t>
            </a:r>
          </a:p>
          <a:p>
            <a:pPr lvl="3"/>
            <a:endParaRPr lang="en-US"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2E15C8E-A0F0-44EF-9250-75D072F36618}"/>
              </a:ext>
            </a:extLst>
          </p:cNvPr>
          <p:cNvSpPr>
            <a:spLocks noGrp="1"/>
          </p:cNvSpPr>
          <p:nvPr>
            <p:ph type="sldNum" sz="quarter" idx="12"/>
          </p:nvPr>
        </p:nvSpPr>
        <p:spPr/>
        <p:txBody>
          <a:bodyPr/>
          <a:lstStyle/>
          <a:p>
            <a:fld id="{E76B3772-89B6-4026-A199-0708122F8A69}" type="slidenum">
              <a:rPr lang="en-US" smtClean="0"/>
              <a:t>137</a:t>
            </a:fld>
            <a:endParaRPr lang="en-US"/>
          </a:p>
        </p:txBody>
      </p:sp>
      <p:sp>
        <p:nvSpPr>
          <p:cNvPr id="6" name="TextBox 5">
            <a:extLst>
              <a:ext uri="{FF2B5EF4-FFF2-40B4-BE49-F238E27FC236}">
                <a16:creationId xmlns:a16="http://schemas.microsoft.com/office/drawing/2014/main" id="{B8342BA0-33BB-4E22-B362-B3B7F63CB646}"/>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366126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473C-8683-4D59-92C0-4CFF50A4E9F0}"/>
              </a:ext>
            </a:extLst>
          </p:cNvPr>
          <p:cNvSpPr>
            <a:spLocks noGrp="1"/>
          </p:cNvSpPr>
          <p:nvPr>
            <p:ph type="title"/>
          </p:nvPr>
        </p:nvSpPr>
        <p:spPr>
          <a:xfrm>
            <a:off x="715520" y="504469"/>
            <a:ext cx="9490364" cy="771638"/>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Content Strategy - Plan</a:t>
            </a:r>
            <a:endParaRPr lang="en-US" dirty="0">
              <a:solidFill>
                <a:srgbClr val="002060"/>
              </a:solidFill>
            </a:endParaRPr>
          </a:p>
        </p:txBody>
      </p:sp>
      <p:sp>
        <p:nvSpPr>
          <p:cNvPr id="3" name="Content Placeholder 2">
            <a:extLst>
              <a:ext uri="{FF2B5EF4-FFF2-40B4-BE49-F238E27FC236}">
                <a16:creationId xmlns:a16="http://schemas.microsoft.com/office/drawing/2014/main" id="{C01E1D9D-BC79-48B8-870B-78A6FD1B3901}"/>
              </a:ext>
            </a:extLst>
          </p:cNvPr>
          <p:cNvSpPr>
            <a:spLocks noGrp="1"/>
          </p:cNvSpPr>
          <p:nvPr>
            <p:ph idx="1"/>
          </p:nvPr>
        </p:nvSpPr>
        <p:spPr>
          <a:xfrm>
            <a:off x="715520" y="1456308"/>
            <a:ext cx="10913261" cy="4995693"/>
          </a:xfrm>
          <a:solidFill>
            <a:schemeClr val="bg1"/>
          </a:solidFill>
        </p:spPr>
        <p:txBody>
          <a:bodyPr>
            <a:normAutofit fontScale="32500" lnSpcReduction="20000"/>
          </a:bodyPr>
          <a:lstStyle/>
          <a:p>
            <a:pPr lvl="1"/>
            <a:endParaRPr lang="en-US" sz="7200" dirty="0">
              <a:latin typeface="Calibri" panose="020F0502020204030204" pitchFamily="34" charset="0"/>
              <a:cs typeface="Calibri" panose="020F0502020204030204" pitchFamily="34" charset="0"/>
            </a:endParaRPr>
          </a:p>
          <a:p>
            <a:r>
              <a:rPr lang="en-US" sz="7200" dirty="0">
                <a:latin typeface="Calibri" panose="020F0502020204030204" pitchFamily="34" charset="0"/>
                <a:cs typeface="Calibri" panose="020F0502020204030204" pitchFamily="34" charset="0"/>
              </a:rPr>
              <a:t>Blog Topic Analysis</a:t>
            </a:r>
          </a:p>
          <a:p>
            <a:pPr lvl="1"/>
            <a:r>
              <a:rPr lang="en-US" sz="7200" dirty="0">
                <a:latin typeface="Calibri" panose="020F0502020204030204" pitchFamily="34" charset="0"/>
                <a:cs typeface="Calibri" panose="020F0502020204030204" pitchFamily="34" charset="0"/>
              </a:rPr>
              <a:t>Review competitors' performance</a:t>
            </a:r>
          </a:p>
          <a:p>
            <a:pPr lvl="2"/>
            <a:r>
              <a:rPr lang="en-US" sz="6200" dirty="0">
                <a:latin typeface="Calibri" panose="020F0502020204030204" pitchFamily="34" charset="0"/>
                <a:cs typeface="Calibri" panose="020F0502020204030204" pitchFamily="34" charset="0"/>
              </a:rPr>
              <a:t>What pages on their sites drive traffic – how do they drive traffic?</a:t>
            </a:r>
          </a:p>
          <a:p>
            <a:pPr lvl="2"/>
            <a:r>
              <a:rPr lang="en-US" sz="6200" dirty="0">
                <a:latin typeface="Calibri" panose="020F0502020204030204" pitchFamily="34" charset="0"/>
                <a:cs typeface="Calibri" panose="020F0502020204030204" pitchFamily="34" charset="0"/>
              </a:rPr>
              <a:t>What’s their backlink profile</a:t>
            </a:r>
          </a:p>
          <a:p>
            <a:pPr lvl="3"/>
            <a:r>
              <a:rPr lang="en-US" sz="6200" dirty="0">
                <a:latin typeface="Calibri" panose="020F0502020204030204" pitchFamily="34" charset="0"/>
                <a:cs typeface="Calibri" panose="020F0502020204030204" pitchFamily="34" charset="0"/>
              </a:rPr>
              <a:t>Length &amp; quality of those pages</a:t>
            </a:r>
          </a:p>
          <a:p>
            <a:pPr lvl="3"/>
            <a:r>
              <a:rPr lang="en-US" sz="6200" dirty="0">
                <a:latin typeface="Calibri" panose="020F0502020204030204" pitchFamily="34" charset="0"/>
                <a:cs typeface="Calibri" panose="020F0502020204030204" pitchFamily="34" charset="0"/>
              </a:rPr>
              <a:t>See if you can outrank the competition; </a:t>
            </a:r>
            <a:r>
              <a:rPr lang="en-US" sz="6200" dirty="0" err="1">
                <a:latin typeface="Calibri" panose="020F0502020204030204" pitchFamily="34" charset="0"/>
                <a:cs typeface="Calibri" panose="020F0502020204030204" pitchFamily="34" charset="0"/>
              </a:rPr>
              <a:t>Ahrefs</a:t>
            </a:r>
            <a:r>
              <a:rPr lang="en-US" sz="6200" dirty="0">
                <a:latin typeface="Calibri" panose="020F0502020204030204" pitchFamily="34" charset="0"/>
                <a:cs typeface="Calibri" panose="020F0502020204030204" pitchFamily="34" charset="0"/>
              </a:rPr>
              <a:t> sitebalance.com tool to see page performance # of words for top content, # of domain links</a:t>
            </a:r>
          </a:p>
          <a:p>
            <a:pPr lvl="4"/>
            <a:r>
              <a:rPr lang="en-US" sz="6200" dirty="0">
                <a:latin typeface="Calibri" panose="020F0502020204030204" pitchFamily="34" charset="0"/>
                <a:cs typeface="Calibri" panose="020F0502020204030204" pitchFamily="34" charset="0"/>
              </a:rPr>
              <a:t>Solution centric key word search</a:t>
            </a:r>
          </a:p>
          <a:p>
            <a:pPr lvl="4"/>
            <a:r>
              <a:rPr lang="en-US" sz="6200" dirty="0">
                <a:latin typeface="Calibri" panose="020F0502020204030204" pitchFamily="34" charset="0"/>
                <a:cs typeface="Calibri" panose="020F0502020204030204" pitchFamily="34" charset="0"/>
              </a:rPr>
              <a:t>Indirect competitor topic analysis</a:t>
            </a:r>
          </a:p>
          <a:p>
            <a:pPr lvl="5"/>
            <a:r>
              <a:rPr lang="en-US" sz="6200" dirty="0">
                <a:latin typeface="Calibri" panose="020F0502020204030204" pitchFamily="34" charset="0"/>
                <a:cs typeface="Calibri" panose="020F0502020204030204" pitchFamily="34" charset="0"/>
              </a:rPr>
              <a:t>Quora topic analysis</a:t>
            </a:r>
          </a:p>
          <a:p>
            <a:pPr lvl="1"/>
            <a:r>
              <a:rPr lang="en-US" sz="7300" dirty="0">
                <a:latin typeface="Calibri" panose="020F0502020204030204" pitchFamily="34" charset="0"/>
                <a:cs typeface="Calibri" panose="020F0502020204030204" pitchFamily="34" charset="0"/>
              </a:rPr>
              <a:t>Build content</a:t>
            </a:r>
          </a:p>
          <a:p>
            <a:pPr lvl="1"/>
            <a:r>
              <a:rPr lang="en-US" sz="7300" dirty="0">
                <a:latin typeface="Calibri" panose="020F0502020204030204" pitchFamily="34" charset="0"/>
                <a:cs typeface="Calibri" panose="020F0502020204030204" pitchFamily="34" charset="0"/>
              </a:rPr>
              <a:t>Build a list of keywords and phrases to use in relevant articles – put into spreadsheet &amp; analyze assign a keyword score</a:t>
            </a:r>
          </a:p>
          <a:p>
            <a:pPr lvl="3"/>
            <a:endParaRPr lang="en-US" dirty="0"/>
          </a:p>
        </p:txBody>
      </p:sp>
      <p:sp>
        <p:nvSpPr>
          <p:cNvPr id="4" name="Slide Number Placeholder 3">
            <a:extLst>
              <a:ext uri="{FF2B5EF4-FFF2-40B4-BE49-F238E27FC236}">
                <a16:creationId xmlns:a16="http://schemas.microsoft.com/office/drawing/2014/main" id="{22E15C8E-A0F0-44EF-9250-75D072F36618}"/>
              </a:ext>
            </a:extLst>
          </p:cNvPr>
          <p:cNvSpPr>
            <a:spLocks noGrp="1"/>
          </p:cNvSpPr>
          <p:nvPr>
            <p:ph type="sldNum" sz="quarter" idx="12"/>
          </p:nvPr>
        </p:nvSpPr>
        <p:spPr/>
        <p:txBody>
          <a:bodyPr/>
          <a:lstStyle/>
          <a:p>
            <a:fld id="{E76B3772-89B6-4026-A199-0708122F8A69}" type="slidenum">
              <a:rPr lang="en-US" smtClean="0"/>
              <a:t>138</a:t>
            </a:fld>
            <a:endParaRPr lang="en-US"/>
          </a:p>
        </p:txBody>
      </p:sp>
      <p:sp>
        <p:nvSpPr>
          <p:cNvPr id="6" name="TextBox 5">
            <a:extLst>
              <a:ext uri="{FF2B5EF4-FFF2-40B4-BE49-F238E27FC236}">
                <a16:creationId xmlns:a16="http://schemas.microsoft.com/office/drawing/2014/main" id="{EC27DABB-EA45-4F98-809B-A6EF6FE2320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7149901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473C-8683-4D59-92C0-4CFF50A4E9F0}"/>
              </a:ext>
            </a:extLst>
          </p:cNvPr>
          <p:cNvSpPr>
            <a:spLocks noGrp="1"/>
          </p:cNvSpPr>
          <p:nvPr>
            <p:ph type="title"/>
          </p:nvPr>
        </p:nvSpPr>
        <p:spPr>
          <a:xfrm>
            <a:off x="859428" y="474142"/>
            <a:ext cx="9739746" cy="929986"/>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Content Strategy - Plan</a:t>
            </a:r>
            <a:endParaRPr lang="en-US" dirty="0">
              <a:solidFill>
                <a:srgbClr val="002060"/>
              </a:solidFill>
            </a:endParaRPr>
          </a:p>
        </p:txBody>
      </p:sp>
      <p:sp>
        <p:nvSpPr>
          <p:cNvPr id="3" name="Content Placeholder 2">
            <a:extLst>
              <a:ext uri="{FF2B5EF4-FFF2-40B4-BE49-F238E27FC236}">
                <a16:creationId xmlns:a16="http://schemas.microsoft.com/office/drawing/2014/main" id="{C01E1D9D-BC79-48B8-870B-78A6FD1B3901}"/>
              </a:ext>
            </a:extLst>
          </p:cNvPr>
          <p:cNvSpPr>
            <a:spLocks noGrp="1"/>
          </p:cNvSpPr>
          <p:nvPr>
            <p:ph idx="1"/>
          </p:nvPr>
        </p:nvSpPr>
        <p:spPr>
          <a:xfrm>
            <a:off x="928254" y="1510145"/>
            <a:ext cx="10044546" cy="4784638"/>
          </a:xfrm>
          <a:solidFill>
            <a:schemeClr val="bg1"/>
          </a:solidFill>
        </p:spPr>
        <p:txBody>
          <a:bodyPr>
            <a:noAutofit/>
          </a:bodyPr>
          <a:lstStyle/>
          <a:p>
            <a:pPr lvl="2"/>
            <a:r>
              <a:rPr lang="en-US" sz="1800" b="1" dirty="0">
                <a:latin typeface="Calibri" panose="020F0502020204030204" pitchFamily="34" charset="0"/>
                <a:cs typeface="Calibri" panose="020F0502020204030204" pitchFamily="34" charset="0"/>
              </a:rPr>
              <a:t>Write</a:t>
            </a:r>
          </a:p>
          <a:p>
            <a:pPr lvl="3"/>
            <a:r>
              <a:rPr lang="en-US" sz="1800" i="0" dirty="0">
                <a:latin typeface="Calibri" panose="020F0502020204030204" pitchFamily="34" charset="0"/>
                <a:cs typeface="Calibri" panose="020F0502020204030204" pitchFamily="34" charset="0"/>
              </a:rPr>
              <a:t>Write articles that people will read based on the content – that they enjoy</a:t>
            </a:r>
          </a:p>
          <a:p>
            <a:pPr lvl="3"/>
            <a:r>
              <a:rPr lang="en-US" sz="1800" i="0" dirty="0">
                <a:latin typeface="Calibri" panose="020F0502020204030204" pitchFamily="34" charset="0"/>
                <a:cs typeface="Calibri" panose="020F0502020204030204" pitchFamily="34" charset="0"/>
              </a:rPr>
              <a:t>Articles that they enjoy so much and want to share</a:t>
            </a:r>
          </a:p>
          <a:p>
            <a:pPr lvl="3"/>
            <a:r>
              <a:rPr lang="en-US" sz="1800" i="0" dirty="0">
                <a:latin typeface="Calibri" panose="020F0502020204030204" pitchFamily="34" charset="0"/>
                <a:cs typeface="Calibri" panose="020F0502020204030204" pitchFamily="34" charset="0"/>
              </a:rPr>
              <a:t>Then drop in the key search words 2-3 times</a:t>
            </a:r>
          </a:p>
          <a:p>
            <a:pPr lvl="3"/>
            <a:r>
              <a:rPr lang="en-US" sz="1800" i="0" dirty="0">
                <a:latin typeface="Calibri" panose="020F0502020204030204" pitchFamily="34" charset="0"/>
                <a:cs typeface="Calibri" panose="020F0502020204030204" pitchFamily="34" charset="0"/>
              </a:rPr>
              <a:t>Articles should answer questions customers may have then they may go to your site</a:t>
            </a:r>
          </a:p>
          <a:p>
            <a:pPr lvl="3"/>
            <a:r>
              <a:rPr lang="en-US" sz="1800" i="0" dirty="0">
                <a:latin typeface="Calibri" panose="020F0502020204030204" pitchFamily="34" charset="0"/>
                <a:cs typeface="Calibri" panose="020F0502020204030204" pitchFamily="34" charset="0"/>
              </a:rPr>
              <a:t>Put a call to action in the article i.e. sign up for a newsletter, to promote future content via email marketing</a:t>
            </a:r>
          </a:p>
          <a:p>
            <a:pPr lvl="3"/>
            <a:endParaRPr lang="en-US" sz="1800" i="0" dirty="0">
              <a:latin typeface="Calibri" panose="020F0502020204030204" pitchFamily="34" charset="0"/>
              <a:cs typeface="Calibri" panose="020F0502020204030204" pitchFamily="34" charset="0"/>
            </a:endParaRPr>
          </a:p>
          <a:p>
            <a:pPr lvl="2"/>
            <a:r>
              <a:rPr lang="en-US" sz="1800" b="1" dirty="0">
                <a:latin typeface="Calibri" panose="020F0502020204030204" pitchFamily="34" charset="0"/>
                <a:cs typeface="Calibri" panose="020F0502020204030204" pitchFamily="34" charset="0"/>
              </a:rPr>
              <a:t>Optimize &amp; Publish</a:t>
            </a:r>
          </a:p>
          <a:p>
            <a:pPr lvl="3"/>
            <a:r>
              <a:rPr lang="en-US" sz="1800" i="0" dirty="0">
                <a:latin typeface="Calibri" panose="020F0502020204030204" pitchFamily="34" charset="0"/>
                <a:cs typeface="Calibri" panose="020F0502020204030204" pitchFamily="34" charset="0"/>
              </a:rPr>
              <a:t>SEO = Search Engine Optimization</a:t>
            </a:r>
          </a:p>
          <a:p>
            <a:pPr lvl="3"/>
            <a:r>
              <a:rPr lang="en-US" sz="1800" i="0" dirty="0">
                <a:latin typeface="Calibri" panose="020F0502020204030204" pitchFamily="34" charset="0"/>
                <a:cs typeface="Calibri" panose="020F0502020204030204" pitchFamily="34" charset="0"/>
              </a:rPr>
              <a:t>Important factors; readability, word count, related keywords, all to make the content attractive to search engines and readers</a:t>
            </a:r>
          </a:p>
          <a:p>
            <a:pPr lvl="3"/>
            <a:r>
              <a:rPr lang="en-US" sz="1800" i="0" dirty="0">
                <a:latin typeface="Calibri" panose="020F0502020204030204" pitchFamily="34" charset="0"/>
                <a:cs typeface="Calibri" panose="020F0502020204030204" pitchFamily="34" charset="0"/>
              </a:rPr>
              <a:t>Need title tags, title pages – for each keyword and meta descriptions to increase click through rates</a:t>
            </a:r>
          </a:p>
        </p:txBody>
      </p:sp>
      <p:sp>
        <p:nvSpPr>
          <p:cNvPr id="4" name="Slide Number Placeholder 3">
            <a:extLst>
              <a:ext uri="{FF2B5EF4-FFF2-40B4-BE49-F238E27FC236}">
                <a16:creationId xmlns:a16="http://schemas.microsoft.com/office/drawing/2014/main" id="{22E15C8E-A0F0-44EF-9250-75D072F36618}"/>
              </a:ext>
            </a:extLst>
          </p:cNvPr>
          <p:cNvSpPr>
            <a:spLocks noGrp="1"/>
          </p:cNvSpPr>
          <p:nvPr>
            <p:ph type="sldNum" sz="quarter" idx="12"/>
          </p:nvPr>
        </p:nvSpPr>
        <p:spPr/>
        <p:txBody>
          <a:bodyPr/>
          <a:lstStyle/>
          <a:p>
            <a:fld id="{E76B3772-89B6-4026-A199-0708122F8A69}" type="slidenum">
              <a:rPr lang="en-US" smtClean="0"/>
              <a:t>139</a:t>
            </a:fld>
            <a:endParaRPr lang="en-US"/>
          </a:p>
        </p:txBody>
      </p:sp>
      <p:sp>
        <p:nvSpPr>
          <p:cNvPr id="6" name="TextBox 5">
            <a:extLst>
              <a:ext uri="{FF2B5EF4-FFF2-40B4-BE49-F238E27FC236}">
                <a16:creationId xmlns:a16="http://schemas.microsoft.com/office/drawing/2014/main" id="{2B7AB294-7196-417F-BDFA-0D033B680D8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61264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530087" y="1376921"/>
            <a:ext cx="10986052" cy="5080921"/>
          </a:xfrm>
          <a:solidFill>
            <a:schemeClr val="bg1"/>
          </a:solidFill>
        </p:spPr>
        <p:txBody>
          <a:bodyPr>
            <a:normAutofit lnSpcReduction="10000"/>
          </a:bodyPr>
          <a:lstStyle/>
          <a:p>
            <a:pPr marL="274320" lvl="1" indent="0" fontAlgn="base">
              <a:buNone/>
            </a:pPr>
            <a:r>
              <a:rPr lang="en-US" sz="3200" b="1" dirty="0">
                <a:latin typeface="Calibri" panose="020F0502020204030204" pitchFamily="34" charset="0"/>
                <a:cs typeface="Calibri" panose="020F0502020204030204" pitchFamily="34" charset="0"/>
              </a:rPr>
              <a:t>Advertising</a:t>
            </a:r>
          </a:p>
          <a:p>
            <a:pPr marL="274320" lvl="1" indent="0" fontAlgn="base">
              <a:buNone/>
            </a:pPr>
            <a:r>
              <a:rPr lang="en-US" sz="2400" b="1" dirty="0">
                <a:latin typeface="Calibri" panose="020F0502020204030204" pitchFamily="34" charset="0"/>
                <a:cs typeface="Calibri" panose="020F0502020204030204" pitchFamily="34" charset="0"/>
              </a:rPr>
              <a:t>Creative element to a message used in advertising campaigns across advertising channels</a:t>
            </a:r>
          </a:p>
          <a:p>
            <a:pPr marL="274320" lvl="1" indent="0" fontAlgn="base">
              <a:buNone/>
            </a:pPr>
            <a:endParaRPr lang="en-US" sz="2000" b="1" dirty="0">
              <a:latin typeface="Calibri" panose="020F0502020204030204" pitchFamily="34" charset="0"/>
              <a:cs typeface="Calibri" panose="020F0502020204030204" pitchFamily="34" charset="0"/>
            </a:endParaRPr>
          </a:p>
          <a:p>
            <a:pPr lvl="2" fontAlgn="base">
              <a:buFont typeface="Arial" panose="020B0604020202020204" pitchFamily="34" charset="0"/>
              <a:buChar char="•"/>
            </a:pPr>
            <a:r>
              <a:rPr lang="en-US" sz="2300" b="1" dirty="0">
                <a:effectLst/>
                <a:latin typeface="Calibri" panose="020F0502020204030204" pitchFamily="34" charset="0"/>
                <a:cs typeface="Calibri" panose="020F0502020204030204" pitchFamily="34" charset="0"/>
              </a:rPr>
              <a:t>Content advertising:</a:t>
            </a:r>
            <a:r>
              <a:rPr lang="en-US" sz="2300" dirty="0">
                <a:effectLst/>
                <a:latin typeface="Calibri" panose="020F0502020204030204" pitchFamily="34" charset="0"/>
                <a:cs typeface="Calibri" panose="020F0502020204030204" pitchFamily="34" charset="0"/>
              </a:rPr>
              <a:t> providing readers with content that is educational and answers customer questions about products or services that customers are considering. Blogs, articles, video</a:t>
            </a:r>
          </a:p>
          <a:p>
            <a:pPr lvl="2" fontAlgn="base">
              <a:buFont typeface="Arial" panose="020B0604020202020204" pitchFamily="34" charset="0"/>
              <a:buChar char="•"/>
            </a:pPr>
            <a:endParaRPr lang="en-US" sz="2300" dirty="0">
              <a:effectLst/>
              <a:latin typeface="Calibri" panose="020F0502020204030204" pitchFamily="34" charset="0"/>
              <a:cs typeface="Calibri" panose="020F0502020204030204" pitchFamily="34" charset="0"/>
            </a:endParaRPr>
          </a:p>
          <a:p>
            <a:pPr lvl="2" fontAlgn="base">
              <a:buFont typeface="Arial" panose="020B0604020202020204" pitchFamily="34" charset="0"/>
              <a:buChar char="•"/>
            </a:pPr>
            <a:r>
              <a:rPr lang="en-US" sz="2300" b="1" dirty="0">
                <a:effectLst/>
                <a:latin typeface="Calibri" panose="020F0502020204030204" pitchFamily="34" charset="0"/>
                <a:cs typeface="Calibri" panose="020F0502020204030204" pitchFamily="34" charset="0"/>
              </a:rPr>
              <a:t>Billboard ads:</a:t>
            </a:r>
            <a:r>
              <a:rPr lang="en-US" sz="2300" dirty="0">
                <a:effectLst/>
                <a:latin typeface="Calibri" panose="020F0502020204030204" pitchFamily="34" charset="0"/>
                <a:cs typeface="Calibri" panose="020F0502020204030204" pitchFamily="34" charset="0"/>
              </a:rPr>
              <a:t> Billboard ads are placed in highly populated communities or tourist areas where those in traffic are most likely to view them.</a:t>
            </a:r>
          </a:p>
          <a:p>
            <a:pPr lvl="2" fontAlgn="base">
              <a:buFont typeface="Arial" panose="020B0604020202020204" pitchFamily="34" charset="0"/>
              <a:buChar char="•"/>
            </a:pPr>
            <a:endParaRPr lang="en-US" sz="2300" dirty="0">
              <a:effectLst/>
              <a:latin typeface="Calibri" panose="020F0502020204030204" pitchFamily="34" charset="0"/>
              <a:cs typeface="Calibri" panose="020F0502020204030204" pitchFamily="34" charset="0"/>
            </a:endParaRPr>
          </a:p>
          <a:p>
            <a:pPr lvl="2" fontAlgn="base">
              <a:buFont typeface="Arial" panose="020B0604020202020204" pitchFamily="34" charset="0"/>
              <a:buChar char="•"/>
            </a:pPr>
            <a:r>
              <a:rPr lang="en-US" sz="2300" b="1" dirty="0">
                <a:effectLst/>
                <a:latin typeface="Calibri" panose="020F0502020204030204" pitchFamily="34" charset="0"/>
                <a:cs typeface="Calibri" panose="020F0502020204030204" pitchFamily="34" charset="0"/>
              </a:rPr>
              <a:t>Mobile advertising:</a:t>
            </a:r>
            <a:r>
              <a:rPr lang="en-US" sz="2300" dirty="0">
                <a:effectLst/>
                <a:latin typeface="Calibri" panose="020F0502020204030204" pitchFamily="34" charset="0"/>
                <a:cs typeface="Calibri" panose="020F0502020204030204" pitchFamily="34" charset="0"/>
              </a:rPr>
              <a:t> </a:t>
            </a:r>
            <a:r>
              <a:rPr lang="en-US" sz="2300" dirty="0">
                <a:latin typeface="Calibri" panose="020F0502020204030204" pitchFamily="34" charset="0"/>
                <a:cs typeface="Calibri" panose="020F0502020204030204" pitchFamily="34" charset="0"/>
              </a:rPr>
              <a:t>utilizes </a:t>
            </a:r>
            <a:r>
              <a:rPr lang="en-US" sz="2300" dirty="0">
                <a:effectLst/>
                <a:latin typeface="Calibri" panose="020F0502020204030204" pitchFamily="34" charset="0"/>
                <a:cs typeface="Calibri" panose="020F0502020204030204" pitchFamily="34" charset="0"/>
              </a:rPr>
              <a:t>people accessing the internet using their smartphones. Mobile advertising can be ads sent via text message or banner ads that appear on a mobile website.</a:t>
            </a:r>
          </a:p>
        </p:txBody>
      </p:sp>
      <p:sp>
        <p:nvSpPr>
          <p:cNvPr id="5" name="Title 1">
            <a:extLst>
              <a:ext uri="{FF2B5EF4-FFF2-40B4-BE49-F238E27FC236}">
                <a16:creationId xmlns:a16="http://schemas.microsoft.com/office/drawing/2014/main" id="{6F0DA009-3058-4050-BC67-4A0992B43639}"/>
              </a:ext>
            </a:extLst>
          </p:cNvPr>
          <p:cNvSpPr>
            <a:spLocks noGrp="1"/>
          </p:cNvSpPr>
          <p:nvPr>
            <p:ph type="title"/>
          </p:nvPr>
        </p:nvSpPr>
        <p:spPr>
          <a:xfrm>
            <a:off x="530087" y="400158"/>
            <a:ext cx="11131826" cy="788641"/>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Advertising  vs Marketing</a:t>
            </a:r>
            <a:endParaRPr lang="en-US" dirty="0">
              <a:solidFill>
                <a:srgbClr val="002060"/>
              </a:solidFill>
            </a:endParaRPr>
          </a:p>
        </p:txBody>
      </p:sp>
      <p:sp>
        <p:nvSpPr>
          <p:cNvPr id="7" name="TextBox 6">
            <a:extLst>
              <a:ext uri="{FF2B5EF4-FFF2-40B4-BE49-F238E27FC236}">
                <a16:creationId xmlns:a16="http://schemas.microsoft.com/office/drawing/2014/main" id="{B5635DDE-8AA1-4A73-865E-006227BF2712}"/>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04898145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473C-8683-4D59-92C0-4CFF50A4E9F0}"/>
              </a:ext>
            </a:extLst>
          </p:cNvPr>
          <p:cNvSpPr>
            <a:spLocks noGrp="1"/>
          </p:cNvSpPr>
          <p:nvPr>
            <p:ph type="title"/>
          </p:nvPr>
        </p:nvSpPr>
        <p:spPr>
          <a:xfrm>
            <a:off x="820100" y="490059"/>
            <a:ext cx="9739746" cy="929986"/>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Content Strategy - Plan</a:t>
            </a:r>
            <a:endParaRPr lang="en-US" dirty="0">
              <a:solidFill>
                <a:srgbClr val="002060"/>
              </a:solidFill>
            </a:endParaRPr>
          </a:p>
        </p:txBody>
      </p:sp>
      <p:sp>
        <p:nvSpPr>
          <p:cNvPr id="3" name="Content Placeholder 2">
            <a:extLst>
              <a:ext uri="{FF2B5EF4-FFF2-40B4-BE49-F238E27FC236}">
                <a16:creationId xmlns:a16="http://schemas.microsoft.com/office/drawing/2014/main" id="{C01E1D9D-BC79-48B8-870B-78A6FD1B3901}"/>
              </a:ext>
            </a:extLst>
          </p:cNvPr>
          <p:cNvSpPr>
            <a:spLocks noGrp="1"/>
          </p:cNvSpPr>
          <p:nvPr>
            <p:ph idx="1"/>
          </p:nvPr>
        </p:nvSpPr>
        <p:spPr>
          <a:xfrm>
            <a:off x="928254" y="1510145"/>
            <a:ext cx="10044546" cy="4357255"/>
          </a:xfrm>
          <a:solidFill>
            <a:schemeClr val="bg1"/>
          </a:solidFill>
        </p:spPr>
        <p:txBody>
          <a:bodyPr>
            <a:normAutofit lnSpcReduction="10000"/>
          </a:bodyPr>
          <a:lstStyle/>
          <a:p>
            <a:pPr lvl="2"/>
            <a:r>
              <a:rPr lang="en-US" sz="1800" b="1" i="0" dirty="0">
                <a:latin typeface="Calibri" panose="020F0502020204030204" pitchFamily="34" charset="0"/>
                <a:cs typeface="Calibri" panose="020F0502020204030204" pitchFamily="34" charset="0"/>
              </a:rPr>
              <a:t>Promote</a:t>
            </a:r>
          </a:p>
          <a:p>
            <a:pPr lvl="3"/>
            <a:r>
              <a:rPr lang="en-US" sz="1800" i="0" dirty="0">
                <a:latin typeface="Calibri" panose="020F0502020204030204" pitchFamily="34" charset="0"/>
                <a:cs typeface="Calibri" panose="020F0502020204030204" pitchFamily="34" charset="0"/>
              </a:rPr>
              <a:t>Quality content – use social media, email, all over</a:t>
            </a:r>
          </a:p>
          <a:p>
            <a:pPr lvl="3"/>
            <a:r>
              <a:rPr lang="en-US" sz="1800" i="0" dirty="0">
                <a:latin typeface="Calibri" panose="020F0502020204030204" pitchFamily="34" charset="0"/>
                <a:cs typeface="Calibri" panose="020F0502020204030204" pitchFamily="34" charset="0"/>
              </a:rPr>
              <a:t>Republishing platforms</a:t>
            </a:r>
          </a:p>
          <a:p>
            <a:pPr lvl="3"/>
            <a:r>
              <a:rPr lang="en-US" sz="1800" i="0" dirty="0">
                <a:latin typeface="Calibri" panose="020F0502020204030204" pitchFamily="34" charset="0"/>
                <a:cs typeface="Calibri" panose="020F0502020204030204" pitchFamily="34" charset="0"/>
              </a:rPr>
              <a:t>Goal is visibility </a:t>
            </a:r>
          </a:p>
          <a:p>
            <a:pPr lvl="3"/>
            <a:r>
              <a:rPr lang="en-US" sz="1800" i="0" dirty="0">
                <a:latin typeface="Calibri" panose="020F0502020204030204" pitchFamily="34" charset="0"/>
                <a:cs typeface="Calibri" panose="020F0502020204030204" pitchFamily="34" charset="0"/>
              </a:rPr>
              <a:t>Use backlinks</a:t>
            </a:r>
          </a:p>
          <a:p>
            <a:pPr lvl="3"/>
            <a:endParaRPr lang="en-US" sz="1800" i="0" dirty="0">
              <a:latin typeface="Calibri" panose="020F0502020204030204" pitchFamily="34" charset="0"/>
              <a:cs typeface="Calibri" panose="020F0502020204030204" pitchFamily="34" charset="0"/>
            </a:endParaRPr>
          </a:p>
          <a:p>
            <a:pPr lvl="2"/>
            <a:r>
              <a:rPr lang="en-US" sz="1800" b="1" i="0" dirty="0">
                <a:latin typeface="Calibri" panose="020F0502020204030204" pitchFamily="34" charset="0"/>
                <a:cs typeface="Calibri" panose="020F0502020204030204" pitchFamily="34" charset="0"/>
              </a:rPr>
              <a:t>Review &amp; Repeat</a:t>
            </a:r>
          </a:p>
          <a:p>
            <a:pPr lvl="3"/>
            <a:r>
              <a:rPr lang="en-US" sz="1800" i="0" dirty="0">
                <a:latin typeface="Calibri" panose="020F0502020204030204" pitchFamily="34" charset="0"/>
                <a:cs typeface="Calibri" panose="020F0502020204030204" pitchFamily="34" charset="0"/>
              </a:rPr>
              <a:t>Continuous process- constantly evolving</a:t>
            </a:r>
          </a:p>
          <a:p>
            <a:pPr lvl="3"/>
            <a:r>
              <a:rPr lang="en-US" sz="1800" i="0" dirty="0">
                <a:latin typeface="Calibri" panose="020F0502020204030204" pitchFamily="34" charset="0"/>
                <a:cs typeface="Calibri" panose="020F0502020204030204" pitchFamily="34" charset="0"/>
              </a:rPr>
              <a:t>Monthly reviews’ Stay on tack or pivot based on data</a:t>
            </a:r>
          </a:p>
          <a:p>
            <a:pPr lvl="3"/>
            <a:r>
              <a:rPr lang="en-US" sz="1800" i="0" dirty="0">
                <a:latin typeface="Calibri" panose="020F0502020204030204" pitchFamily="34" charset="0"/>
                <a:cs typeface="Calibri" panose="020F0502020204030204" pitchFamily="34" charset="0"/>
              </a:rPr>
              <a:t>Pivot with new content development if the current content does not resonate – use measure tools to see if it resonates through clicks, links, actions </a:t>
            </a:r>
          </a:p>
          <a:p>
            <a:pPr lvl="3"/>
            <a:r>
              <a:rPr lang="en-US" sz="1800" i="0" dirty="0">
                <a:latin typeface="Calibri" panose="020F0502020204030204" pitchFamily="34" charset="0"/>
                <a:cs typeface="Calibri" panose="020F0502020204030204" pitchFamily="34" charset="0"/>
              </a:rPr>
              <a:t>See what works and what doesn’t</a:t>
            </a:r>
          </a:p>
          <a:p>
            <a:pPr lvl="3"/>
            <a:endParaRPr lang="en-US" sz="1800" i="0" dirty="0">
              <a:latin typeface="Calibri" panose="020F0502020204030204" pitchFamily="34" charset="0"/>
              <a:cs typeface="Calibri" panose="020F0502020204030204" pitchFamily="34" charset="0"/>
            </a:endParaRPr>
          </a:p>
          <a:p>
            <a:pPr lvl="1"/>
            <a:r>
              <a:rPr lang="en-US" sz="1800" i="0" dirty="0">
                <a:latin typeface="Calibri" panose="020F0502020204030204" pitchFamily="34" charset="0"/>
                <a:cs typeface="Calibri" panose="020F0502020204030204" pitchFamily="34" charset="0"/>
              </a:rPr>
              <a:t>Create valuable content &amp; experiences tailored to your customer</a:t>
            </a:r>
          </a:p>
          <a:p>
            <a:pPr lvl="1"/>
            <a:endParaRPr lang="en-US" sz="1800" i="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2E15C8E-A0F0-44EF-9250-75D072F36618}"/>
              </a:ext>
            </a:extLst>
          </p:cNvPr>
          <p:cNvSpPr>
            <a:spLocks noGrp="1"/>
          </p:cNvSpPr>
          <p:nvPr>
            <p:ph type="sldNum" sz="quarter" idx="12"/>
          </p:nvPr>
        </p:nvSpPr>
        <p:spPr/>
        <p:txBody>
          <a:bodyPr/>
          <a:lstStyle/>
          <a:p>
            <a:fld id="{E76B3772-89B6-4026-A199-0708122F8A69}" type="slidenum">
              <a:rPr lang="en-US" smtClean="0"/>
              <a:t>140</a:t>
            </a:fld>
            <a:endParaRPr lang="en-US"/>
          </a:p>
        </p:txBody>
      </p:sp>
      <p:sp>
        <p:nvSpPr>
          <p:cNvPr id="6" name="TextBox 5">
            <a:extLst>
              <a:ext uri="{FF2B5EF4-FFF2-40B4-BE49-F238E27FC236}">
                <a16:creationId xmlns:a16="http://schemas.microsoft.com/office/drawing/2014/main" id="{254A71CD-3854-47E6-ABC6-80B8EB9C600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2264225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473C-8683-4D59-92C0-4CFF50A4E9F0}"/>
              </a:ext>
            </a:extLst>
          </p:cNvPr>
          <p:cNvSpPr>
            <a:spLocks noGrp="1"/>
          </p:cNvSpPr>
          <p:nvPr>
            <p:ph type="title"/>
          </p:nvPr>
        </p:nvSpPr>
        <p:spPr>
          <a:xfrm>
            <a:off x="928254" y="525607"/>
            <a:ext cx="9739746" cy="929986"/>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Content Strategy - Plan</a:t>
            </a:r>
            <a:endParaRPr lang="en-US" dirty="0">
              <a:solidFill>
                <a:srgbClr val="002060"/>
              </a:solidFill>
            </a:endParaRPr>
          </a:p>
        </p:txBody>
      </p:sp>
      <p:sp>
        <p:nvSpPr>
          <p:cNvPr id="3" name="Content Placeholder 2">
            <a:extLst>
              <a:ext uri="{FF2B5EF4-FFF2-40B4-BE49-F238E27FC236}">
                <a16:creationId xmlns:a16="http://schemas.microsoft.com/office/drawing/2014/main" id="{C01E1D9D-BC79-48B8-870B-78A6FD1B3901}"/>
              </a:ext>
            </a:extLst>
          </p:cNvPr>
          <p:cNvSpPr>
            <a:spLocks noGrp="1"/>
          </p:cNvSpPr>
          <p:nvPr>
            <p:ph idx="1"/>
          </p:nvPr>
        </p:nvSpPr>
        <p:spPr>
          <a:xfrm>
            <a:off x="928254" y="1510145"/>
            <a:ext cx="10044546" cy="4357255"/>
          </a:xfrm>
          <a:solidFill>
            <a:schemeClr val="bg1"/>
          </a:solidFill>
        </p:spPr>
        <p:txBody>
          <a:bodyPr>
            <a:normAutofit lnSpcReduction="10000"/>
          </a:bodyPr>
          <a:lstStyle/>
          <a:p>
            <a:pPr lvl="2"/>
            <a:r>
              <a:rPr lang="en-US" sz="2000" b="1" i="0" dirty="0">
                <a:latin typeface="Calibri" panose="020F0502020204030204" pitchFamily="34" charset="0"/>
                <a:cs typeface="Calibri" panose="020F0502020204030204" pitchFamily="34" charset="0"/>
              </a:rPr>
              <a:t>Fast Way to Scale</a:t>
            </a:r>
          </a:p>
          <a:p>
            <a:pPr lvl="3"/>
            <a:r>
              <a:rPr lang="en-US" sz="2000" dirty="0">
                <a:latin typeface="Calibri" panose="020F0502020204030204" pitchFamily="34" charset="0"/>
                <a:cs typeface="Calibri" panose="020F0502020204030204" pitchFamily="34" charset="0"/>
              </a:rPr>
              <a:t>ROI of SEO</a:t>
            </a:r>
          </a:p>
          <a:p>
            <a:pPr lvl="4"/>
            <a:r>
              <a:rPr lang="en-US" sz="2000" dirty="0">
                <a:latin typeface="Calibri" panose="020F0502020204030204" pitchFamily="34" charset="0"/>
                <a:cs typeface="Calibri" panose="020F0502020204030204" pitchFamily="34" charset="0"/>
              </a:rPr>
              <a:t>Gain a top spot when people search Google</a:t>
            </a:r>
          </a:p>
          <a:p>
            <a:pPr lvl="5"/>
            <a:r>
              <a:rPr lang="en-US" sz="2000" dirty="0">
                <a:latin typeface="Calibri" panose="020F0502020204030204" pitchFamily="34" charset="0"/>
                <a:cs typeface="Calibri" panose="020F0502020204030204" pitchFamily="34" charset="0"/>
              </a:rPr>
              <a:t>Exact phrase</a:t>
            </a:r>
          </a:p>
          <a:p>
            <a:pPr lvl="5"/>
            <a:r>
              <a:rPr lang="en-US" sz="2000" dirty="0">
                <a:latin typeface="Calibri" panose="020F0502020204030204" pitchFamily="34" charset="0"/>
                <a:cs typeface="Calibri" panose="020F0502020204030204" pitchFamily="34" charset="0"/>
              </a:rPr>
              <a:t>Key words</a:t>
            </a:r>
          </a:p>
          <a:p>
            <a:pPr lvl="4"/>
            <a:r>
              <a:rPr lang="en-US" sz="2000" dirty="0">
                <a:latin typeface="Calibri" panose="020F0502020204030204" pitchFamily="34" charset="0"/>
                <a:cs typeface="Calibri" panose="020F0502020204030204" pitchFamily="34" charset="0"/>
              </a:rPr>
              <a:t>See what ranks top on Google searches</a:t>
            </a:r>
          </a:p>
          <a:p>
            <a:pPr lvl="4"/>
            <a:r>
              <a:rPr lang="en-US" sz="2000" dirty="0">
                <a:latin typeface="Calibri" panose="020F0502020204030204" pitchFamily="34" charset="0"/>
                <a:cs typeface="Calibri" panose="020F0502020204030204" pitchFamily="34" charset="0"/>
              </a:rPr>
              <a:t>Make it easy for Google to understand what you do</a:t>
            </a:r>
          </a:p>
          <a:p>
            <a:pPr lvl="4"/>
            <a:r>
              <a:rPr lang="en-US" sz="2000" dirty="0">
                <a:latin typeface="Calibri" panose="020F0502020204030204" pitchFamily="34" charset="0"/>
                <a:cs typeface="Calibri" panose="020F0502020204030204" pitchFamily="34" charset="0"/>
              </a:rPr>
              <a:t>Get other websites to link back to your website</a:t>
            </a:r>
          </a:p>
          <a:p>
            <a:pPr lvl="4"/>
            <a:endParaRPr lang="en-US" sz="2000" dirty="0">
              <a:latin typeface="Calibri" panose="020F0502020204030204" pitchFamily="34" charset="0"/>
              <a:cs typeface="Calibri" panose="020F0502020204030204" pitchFamily="34" charset="0"/>
            </a:endParaRPr>
          </a:p>
          <a:p>
            <a:pPr lvl="2"/>
            <a:r>
              <a:rPr lang="en-US" sz="2000" b="1" i="0" dirty="0">
                <a:latin typeface="Calibri" panose="020F0502020204030204" pitchFamily="34" charset="0"/>
                <a:cs typeface="Calibri" panose="020F0502020204030204" pitchFamily="34" charset="0"/>
              </a:rPr>
              <a:t>Backlinks!</a:t>
            </a:r>
          </a:p>
          <a:p>
            <a:pPr lvl="3"/>
            <a:r>
              <a:rPr lang="en-US" sz="2000" i="0" dirty="0">
                <a:latin typeface="Calibri" panose="020F0502020204030204" pitchFamily="34" charset="0"/>
                <a:cs typeface="Calibri" panose="020F0502020204030204" pitchFamily="34" charset="0"/>
              </a:rPr>
              <a:t>Each link to your blog articles boosts your authority of that article</a:t>
            </a:r>
          </a:p>
          <a:p>
            <a:pPr lvl="3"/>
            <a:r>
              <a:rPr lang="en-US" sz="2000" i="0" dirty="0">
                <a:latin typeface="Calibri" panose="020F0502020204030204" pitchFamily="34" charset="0"/>
                <a:cs typeface="Calibri" panose="020F0502020204030204" pitchFamily="34" charset="0"/>
              </a:rPr>
              <a:t>Raises your search rank, boosts overall on-line presence</a:t>
            </a:r>
          </a:p>
          <a:p>
            <a:pPr lvl="3"/>
            <a:endParaRPr lang="en-US" i="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2E15C8E-A0F0-44EF-9250-75D072F36618}"/>
              </a:ext>
            </a:extLst>
          </p:cNvPr>
          <p:cNvSpPr>
            <a:spLocks noGrp="1"/>
          </p:cNvSpPr>
          <p:nvPr>
            <p:ph type="sldNum" sz="quarter" idx="12"/>
          </p:nvPr>
        </p:nvSpPr>
        <p:spPr/>
        <p:txBody>
          <a:bodyPr/>
          <a:lstStyle/>
          <a:p>
            <a:fld id="{E76B3772-89B6-4026-A199-0708122F8A69}" type="slidenum">
              <a:rPr lang="en-US" smtClean="0"/>
              <a:t>141</a:t>
            </a:fld>
            <a:endParaRPr lang="en-US"/>
          </a:p>
        </p:txBody>
      </p:sp>
      <p:sp>
        <p:nvSpPr>
          <p:cNvPr id="6" name="TextBox 5">
            <a:extLst>
              <a:ext uri="{FF2B5EF4-FFF2-40B4-BE49-F238E27FC236}">
                <a16:creationId xmlns:a16="http://schemas.microsoft.com/office/drawing/2014/main" id="{32C66494-6D79-4DEB-AE8E-2C9C1DAE8DB7}"/>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3520892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473C-8683-4D59-92C0-4CFF50A4E9F0}"/>
              </a:ext>
            </a:extLst>
          </p:cNvPr>
          <p:cNvSpPr>
            <a:spLocks noGrp="1"/>
          </p:cNvSpPr>
          <p:nvPr>
            <p:ph type="title"/>
          </p:nvPr>
        </p:nvSpPr>
        <p:spPr>
          <a:xfrm>
            <a:off x="928254" y="525607"/>
            <a:ext cx="9739746" cy="929986"/>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Measure It!</a:t>
            </a:r>
          </a:p>
        </p:txBody>
      </p:sp>
      <p:sp>
        <p:nvSpPr>
          <p:cNvPr id="3" name="Content Placeholder 2">
            <a:extLst>
              <a:ext uri="{FF2B5EF4-FFF2-40B4-BE49-F238E27FC236}">
                <a16:creationId xmlns:a16="http://schemas.microsoft.com/office/drawing/2014/main" id="{C01E1D9D-BC79-48B8-870B-78A6FD1B3901}"/>
              </a:ext>
            </a:extLst>
          </p:cNvPr>
          <p:cNvSpPr>
            <a:spLocks noGrp="1"/>
          </p:cNvSpPr>
          <p:nvPr>
            <p:ph idx="1"/>
          </p:nvPr>
        </p:nvSpPr>
        <p:spPr>
          <a:xfrm>
            <a:off x="928254" y="1520890"/>
            <a:ext cx="10382865" cy="4357255"/>
          </a:xfrm>
          <a:solidFill>
            <a:schemeClr val="bg1"/>
          </a:solidFill>
        </p:spPr>
        <p:txBody>
          <a:bodyPr>
            <a:normAutofit/>
          </a:bodyPr>
          <a:lstStyle/>
          <a:p>
            <a:pPr lvl="3"/>
            <a:endParaRPr lang="en-US" sz="2000" i="0" dirty="0">
              <a:latin typeface="Calibri" panose="020F0502020204030204" pitchFamily="34" charset="0"/>
              <a:cs typeface="Calibri" panose="020F0502020204030204" pitchFamily="34" charset="0"/>
            </a:endParaRPr>
          </a:p>
          <a:p>
            <a:pPr lvl="3"/>
            <a:r>
              <a:rPr lang="en-US" sz="2000" i="0" dirty="0">
                <a:latin typeface="Calibri" panose="020F0502020204030204" pitchFamily="34" charset="0"/>
                <a:cs typeface="Calibri" panose="020F0502020204030204" pitchFamily="34" charset="0"/>
              </a:rPr>
              <a:t>Why Measure your social media? Or any marketing or advertising?</a:t>
            </a:r>
          </a:p>
          <a:p>
            <a:pPr lvl="3"/>
            <a:endParaRPr lang="en-US" sz="2000" dirty="0">
              <a:latin typeface="Calibri" panose="020F0502020204030204" pitchFamily="34" charset="0"/>
              <a:cs typeface="Calibri" panose="020F0502020204030204" pitchFamily="34" charset="0"/>
            </a:endParaRPr>
          </a:p>
          <a:p>
            <a:pPr lvl="3"/>
            <a:r>
              <a:rPr lang="en-US" sz="2000" i="0" dirty="0">
                <a:latin typeface="Calibri" panose="020F0502020204030204" pitchFamily="34" charset="0"/>
                <a:cs typeface="Calibri" panose="020F0502020204030204" pitchFamily="34" charset="0"/>
              </a:rPr>
              <a:t>You want to know the impact of your marketing dollars</a:t>
            </a:r>
          </a:p>
          <a:p>
            <a:pPr lvl="3"/>
            <a:r>
              <a:rPr lang="en-US" sz="2000" dirty="0">
                <a:latin typeface="Calibri" panose="020F0502020204030204" pitchFamily="34" charset="0"/>
                <a:cs typeface="Calibri" panose="020F0502020204030204" pitchFamily="34" charset="0"/>
              </a:rPr>
              <a:t>You want to know the impact of the awareness and actions created by your efforts</a:t>
            </a:r>
          </a:p>
          <a:p>
            <a:pPr lvl="3"/>
            <a:r>
              <a:rPr lang="en-US" sz="2000" i="0" dirty="0">
                <a:latin typeface="Calibri" panose="020F0502020204030204" pitchFamily="34" charset="0"/>
                <a:cs typeface="Calibri" panose="020F0502020204030204" pitchFamily="34" charset="0"/>
              </a:rPr>
              <a:t>You want to understand the impact of the specifi</a:t>
            </a:r>
            <a:r>
              <a:rPr lang="en-US" sz="2000" dirty="0">
                <a:latin typeface="Calibri" panose="020F0502020204030204" pitchFamily="34" charset="0"/>
                <a:cs typeface="Calibri" panose="020F0502020204030204" pitchFamily="34" charset="0"/>
              </a:rPr>
              <a:t>c spend in each area</a:t>
            </a:r>
          </a:p>
          <a:p>
            <a:pPr lvl="3"/>
            <a:r>
              <a:rPr lang="en-US" sz="2000" i="0" dirty="0">
                <a:latin typeface="Calibri" panose="020F0502020204030204" pitchFamily="34" charset="0"/>
                <a:cs typeface="Calibri" panose="020F0502020204030204" pitchFamily="34" charset="0"/>
              </a:rPr>
              <a:t>Know what is working and what is not working </a:t>
            </a:r>
          </a:p>
          <a:p>
            <a:pPr lvl="3"/>
            <a:r>
              <a:rPr lang="en-US" sz="2000" dirty="0">
                <a:latin typeface="Calibri" panose="020F0502020204030204" pitchFamily="34" charset="0"/>
                <a:cs typeface="Calibri" panose="020F0502020204030204" pitchFamily="34" charset="0"/>
              </a:rPr>
              <a:t>Correlation to Sales</a:t>
            </a:r>
            <a:endParaRPr lang="en-US" sz="2000" i="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2E15C8E-A0F0-44EF-9250-75D072F36618}"/>
              </a:ext>
            </a:extLst>
          </p:cNvPr>
          <p:cNvSpPr>
            <a:spLocks noGrp="1"/>
          </p:cNvSpPr>
          <p:nvPr>
            <p:ph type="sldNum" sz="quarter" idx="12"/>
          </p:nvPr>
        </p:nvSpPr>
        <p:spPr/>
        <p:txBody>
          <a:bodyPr/>
          <a:lstStyle/>
          <a:p>
            <a:fld id="{E76B3772-89B6-4026-A199-0708122F8A69}" type="slidenum">
              <a:rPr lang="en-US" smtClean="0"/>
              <a:t>142</a:t>
            </a:fld>
            <a:endParaRPr lang="en-US"/>
          </a:p>
        </p:txBody>
      </p:sp>
      <p:graphicFrame>
        <p:nvGraphicFramePr>
          <p:cNvPr id="8" name="Chart 7">
            <a:extLst>
              <a:ext uri="{FF2B5EF4-FFF2-40B4-BE49-F238E27FC236}">
                <a16:creationId xmlns:a16="http://schemas.microsoft.com/office/drawing/2014/main" id="{1F7BAD55-80DE-4991-B0E0-884B8D9E7113}"/>
              </a:ext>
            </a:extLst>
          </p:cNvPr>
          <p:cNvGraphicFramePr/>
          <p:nvPr>
            <p:extLst>
              <p:ext uri="{D42A27DB-BD31-4B8C-83A1-F6EECF244321}">
                <p14:modId xmlns:p14="http://schemas.microsoft.com/office/powerpoint/2010/main" val="3261207773"/>
              </p:ext>
            </p:extLst>
          </p:nvPr>
        </p:nvGraphicFramePr>
        <p:xfrm>
          <a:off x="7397880" y="3767925"/>
          <a:ext cx="4204185" cy="25644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2A94F20-59D9-41AB-B13B-D723BED7AA3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4400581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473C-8683-4D59-92C0-4CFF50A4E9F0}"/>
              </a:ext>
            </a:extLst>
          </p:cNvPr>
          <p:cNvSpPr>
            <a:spLocks noGrp="1"/>
          </p:cNvSpPr>
          <p:nvPr>
            <p:ph type="title"/>
          </p:nvPr>
        </p:nvSpPr>
        <p:spPr>
          <a:xfrm>
            <a:off x="928254" y="247650"/>
            <a:ext cx="9739746" cy="929986"/>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Measure- Social Media </a:t>
            </a:r>
          </a:p>
        </p:txBody>
      </p:sp>
      <p:sp>
        <p:nvSpPr>
          <p:cNvPr id="4" name="Slide Number Placeholder 3">
            <a:extLst>
              <a:ext uri="{FF2B5EF4-FFF2-40B4-BE49-F238E27FC236}">
                <a16:creationId xmlns:a16="http://schemas.microsoft.com/office/drawing/2014/main" id="{22E15C8E-A0F0-44EF-9250-75D072F36618}"/>
              </a:ext>
            </a:extLst>
          </p:cNvPr>
          <p:cNvSpPr>
            <a:spLocks noGrp="1"/>
          </p:cNvSpPr>
          <p:nvPr>
            <p:ph type="sldNum" sz="quarter" idx="12"/>
          </p:nvPr>
        </p:nvSpPr>
        <p:spPr/>
        <p:txBody>
          <a:bodyPr/>
          <a:lstStyle/>
          <a:p>
            <a:fld id="{E76B3772-89B6-4026-A199-0708122F8A69}" type="slidenum">
              <a:rPr lang="en-US" smtClean="0"/>
              <a:t>143</a:t>
            </a:fld>
            <a:endParaRPr lang="en-US"/>
          </a:p>
        </p:txBody>
      </p:sp>
      <p:pic>
        <p:nvPicPr>
          <p:cNvPr id="9218" name="Picture 2" descr="How to Measure the Effectiveness of a Social Media Campaign">
            <a:extLst>
              <a:ext uri="{FF2B5EF4-FFF2-40B4-BE49-F238E27FC236}">
                <a16:creationId xmlns:a16="http://schemas.microsoft.com/office/drawing/2014/main" id="{9578C13B-30AF-43A8-8AB8-FDE98D6B68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5995" y="987647"/>
            <a:ext cx="4173878" cy="55032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955A266-0198-4984-B666-70D290B77991}"/>
              </a:ext>
            </a:extLst>
          </p:cNvPr>
          <p:cNvSpPr/>
          <p:nvPr/>
        </p:nvSpPr>
        <p:spPr>
          <a:xfrm>
            <a:off x="5950225" y="1177636"/>
            <a:ext cx="5751443" cy="5180261"/>
          </a:xfrm>
          <a:prstGeom prst="rect">
            <a:avLst/>
          </a:prstGeom>
          <a:solidFill>
            <a:srgbClr val="1AE4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b="1" dirty="0">
                <a:solidFill>
                  <a:schemeClr val="tx1"/>
                </a:solidFill>
                <a:latin typeface="Calibri" panose="020F0502020204030204" pitchFamily="34" charset="0"/>
                <a:cs typeface="Calibri" panose="020F0502020204030204" pitchFamily="34" charset="0"/>
              </a:rPr>
              <a:t>Increase in Followers</a:t>
            </a:r>
            <a:r>
              <a:rPr lang="en-US" dirty="0">
                <a:solidFill>
                  <a:schemeClr val="tx1"/>
                </a:solidFill>
                <a:latin typeface="Calibri" panose="020F0502020204030204" pitchFamily="34" charset="0"/>
                <a:cs typeface="Calibri" panose="020F0502020204030204" pitchFamily="34" charset="0"/>
              </a:rPr>
              <a:t>-seeing a rise in the follower base clearly means that you are marketing your business right</a:t>
            </a:r>
          </a:p>
          <a:p>
            <a:pPr marL="342900" indent="-342900">
              <a:buFont typeface="+mj-lt"/>
              <a:buAutoNum type="arabicPeriod"/>
            </a:pPr>
            <a:r>
              <a:rPr lang="en-US" b="1" dirty="0">
                <a:solidFill>
                  <a:schemeClr val="tx1"/>
                </a:solidFill>
                <a:latin typeface="Calibri" panose="020F0502020204030204" pitchFamily="34" charset="0"/>
                <a:cs typeface="Calibri" panose="020F0502020204030204" pitchFamily="34" charset="0"/>
              </a:rPr>
              <a:t>Reactions to your Post</a:t>
            </a:r>
            <a:r>
              <a:rPr lang="en-US" dirty="0">
                <a:solidFill>
                  <a:schemeClr val="tx1"/>
                </a:solidFill>
                <a:latin typeface="Calibri" panose="020F0502020204030204" pitchFamily="34" charset="0"/>
                <a:cs typeface="Calibri" panose="020F0502020204030204" pitchFamily="34" charset="0"/>
              </a:rPr>
              <a:t>-The likes, comments and the way users react to your business posts is a sign of your success</a:t>
            </a:r>
          </a:p>
          <a:p>
            <a:pPr marL="342900" indent="-342900">
              <a:buFont typeface="+mj-lt"/>
              <a:buAutoNum type="arabicPeriod"/>
            </a:pPr>
            <a:r>
              <a:rPr lang="en-US" b="1" dirty="0">
                <a:solidFill>
                  <a:schemeClr val="tx1"/>
                </a:solidFill>
                <a:latin typeface="Calibri" panose="020F0502020204030204" pitchFamily="34" charset="0"/>
                <a:cs typeface="Calibri" panose="020F0502020204030204" pitchFamily="34" charset="0"/>
              </a:rPr>
              <a:t>Find out Reach</a:t>
            </a:r>
            <a:r>
              <a:rPr lang="en-US" dirty="0">
                <a:solidFill>
                  <a:schemeClr val="tx1"/>
                </a:solidFill>
                <a:latin typeface="Calibri" panose="020F0502020204030204" pitchFamily="34" charset="0"/>
                <a:cs typeface="Calibri" panose="020F0502020204030204" pitchFamily="34" charset="0"/>
              </a:rPr>
              <a:t>-The more people you manage to reach on social media, the better your campaigns are</a:t>
            </a:r>
          </a:p>
          <a:p>
            <a:pPr marL="342900" indent="-342900">
              <a:buFont typeface="+mj-lt"/>
              <a:buAutoNum type="arabicPeriod"/>
            </a:pPr>
            <a:r>
              <a:rPr lang="en-US" b="1" dirty="0">
                <a:solidFill>
                  <a:schemeClr val="tx1"/>
                </a:solidFill>
                <a:latin typeface="Calibri" panose="020F0502020204030204" pitchFamily="34" charset="0"/>
                <a:cs typeface="Calibri" panose="020F0502020204030204" pitchFamily="34" charset="0"/>
              </a:rPr>
              <a:t>Referral Traffic</a:t>
            </a:r>
            <a:r>
              <a:rPr lang="en-US" dirty="0">
                <a:solidFill>
                  <a:schemeClr val="tx1"/>
                </a:solidFill>
                <a:latin typeface="Calibri" panose="020F0502020204030204" pitchFamily="34" charset="0"/>
                <a:cs typeface="Calibri" panose="020F0502020204030204" pitchFamily="34" charset="0"/>
              </a:rPr>
              <a:t>-Take into account referral traffic when you are measuring the success of your social media campaign</a:t>
            </a:r>
          </a:p>
          <a:p>
            <a:pPr marL="342900" indent="-342900">
              <a:buFont typeface="+mj-lt"/>
              <a:buAutoNum type="arabicPeriod"/>
            </a:pPr>
            <a:r>
              <a:rPr lang="en-US" b="1" dirty="0">
                <a:solidFill>
                  <a:schemeClr val="tx1"/>
                </a:solidFill>
                <a:latin typeface="Calibri" panose="020F0502020204030204" pitchFamily="34" charset="0"/>
                <a:cs typeface="Calibri" panose="020F0502020204030204" pitchFamily="34" charset="0"/>
              </a:rPr>
              <a:t>Examine Click-Through Rates</a:t>
            </a:r>
            <a:r>
              <a:rPr lang="en-US" dirty="0">
                <a:solidFill>
                  <a:schemeClr val="tx1"/>
                </a:solidFill>
                <a:latin typeface="Calibri" panose="020F0502020204030204" pitchFamily="34" charset="0"/>
                <a:cs typeface="Calibri" panose="020F0502020204030204" pitchFamily="34" charset="0"/>
              </a:rPr>
              <a:t>-The higher your click-through rate is, the more visitors will be drawn to your website</a:t>
            </a:r>
          </a:p>
        </p:txBody>
      </p:sp>
      <p:sp>
        <p:nvSpPr>
          <p:cNvPr id="7" name="TextBox 6">
            <a:extLst>
              <a:ext uri="{FF2B5EF4-FFF2-40B4-BE49-F238E27FC236}">
                <a16:creationId xmlns:a16="http://schemas.microsoft.com/office/drawing/2014/main" id="{799C0227-CF5B-4DE2-AB48-0441C69F7078}"/>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8870403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371599" y="1572399"/>
            <a:ext cx="10330071" cy="4709131"/>
          </a:xfrm>
          <a:solidFill>
            <a:schemeClr val="bg1"/>
          </a:solidFill>
        </p:spPr>
        <p:txBody>
          <a:bodyPr>
            <a:normAutofit/>
          </a:bodyPr>
          <a:lstStyle/>
          <a:p>
            <a:pPr>
              <a:buFont typeface="Wingdings" panose="05000000000000000000" pitchFamily="2" charset="2"/>
              <a:buChar char="§"/>
            </a:pPr>
            <a:r>
              <a:rPr lang="en-US" sz="1800" b="1" dirty="0">
                <a:latin typeface="Calibri" panose="020F0502020204030204" pitchFamily="34" charset="0"/>
                <a:cs typeface="Calibri" panose="020F0502020204030204" pitchFamily="34" charset="0"/>
              </a:rPr>
              <a:t>How to measure social media campaigns;</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Ongoing Analytics – track activity over time</a:t>
            </a:r>
          </a:p>
          <a:p>
            <a:pPr marL="987552" lvl="1" indent="-457200">
              <a:buFont typeface="+mj-lt"/>
              <a:buAutoNum type="arabicPeriod"/>
            </a:pPr>
            <a:r>
              <a:rPr lang="en-US" sz="1800" dirty="0">
                <a:latin typeface="Calibri" panose="020F0502020204030204" pitchFamily="34" charset="0"/>
                <a:cs typeface="Calibri" panose="020F0502020204030204" pitchFamily="34" charset="0"/>
              </a:rPr>
              <a:t>Campaign-focused metrics-event analysis with a beginning and end</a:t>
            </a:r>
          </a:p>
          <a:p>
            <a:pPr marL="1444752" lvl="2" indent="-457200">
              <a:buFont typeface="+mj-lt"/>
              <a:buAutoNum type="arabicPeriod"/>
            </a:pPr>
            <a:r>
              <a:rPr lang="en-US" sz="1800" dirty="0">
                <a:latin typeface="Calibri" panose="020F0502020204030204" pitchFamily="34" charset="0"/>
                <a:cs typeface="Calibri" panose="020F0502020204030204" pitchFamily="34" charset="0"/>
              </a:rPr>
              <a:t>Twitter Party example; Tweet volume &amp; reach of the chat, # of people that tweeted the hashtag, Community; influence follower counts, </a:t>
            </a:r>
            <a:r>
              <a:rPr lang="en-US" sz="1800" dirty="0" err="1">
                <a:latin typeface="Calibri" panose="020F0502020204030204" pitchFamily="34" charset="0"/>
                <a:cs typeface="Calibri" panose="020F0502020204030204" pitchFamily="34" charset="0"/>
              </a:rPr>
              <a:t>Klout</a:t>
            </a:r>
            <a:r>
              <a:rPr lang="en-US" sz="1800" dirty="0">
                <a:latin typeface="Calibri" panose="020F0502020204030204" pitchFamily="34" charset="0"/>
                <a:cs typeface="Calibri" panose="020F0502020204030204" pitchFamily="34" charset="0"/>
              </a:rPr>
              <a:t> scores, Demographics</a:t>
            </a:r>
          </a:p>
          <a:p>
            <a:pPr marL="1444752" lvl="2" indent="-457200">
              <a:buFont typeface="+mj-lt"/>
              <a:buAutoNum type="arabicPeriod"/>
            </a:pPr>
            <a:endParaRPr lang="en-US" sz="18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18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1800" dirty="0">
                <a:latin typeface="Calibri" panose="020F0502020204030204" pitchFamily="34" charset="0"/>
                <a:cs typeface="Calibri" panose="020F0502020204030204" pitchFamily="34" charset="0"/>
              </a:rPr>
              <a:t>Track your brand/product/service to have a finger on the pulse of the general conversation about your brand/company</a:t>
            </a:r>
          </a:p>
          <a:p>
            <a:pPr>
              <a:buFont typeface="Wingdings" panose="05000000000000000000" pitchFamily="2" charset="2"/>
              <a:buChar char="§"/>
            </a:pPr>
            <a:r>
              <a:rPr lang="en-US" sz="1800" dirty="0">
                <a:latin typeface="Calibri" panose="020F0502020204030204" pitchFamily="34" charset="0"/>
                <a:cs typeface="Calibri" panose="020F0502020204030204" pitchFamily="34" charset="0"/>
              </a:rPr>
              <a:t>Understand the impact of targeted marketing initiatives</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Each one can vary depending on goals</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Tracking both is most effective</a:t>
            </a:r>
          </a:p>
          <a:p>
            <a:pPr lvl="1">
              <a:buFont typeface="Wingdings" panose="05000000000000000000" pitchFamily="2" charset="2"/>
              <a:buChar char="§"/>
            </a:pPr>
            <a:endParaRPr lang="en-US" sz="18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lvl="1"/>
            <a:endParaRPr lang="en-US" dirty="0"/>
          </a:p>
        </p:txBody>
      </p:sp>
      <p:sp>
        <p:nvSpPr>
          <p:cNvPr id="5" name="Slide Number Placeholder 4">
            <a:extLst>
              <a:ext uri="{FF2B5EF4-FFF2-40B4-BE49-F238E27FC236}">
                <a16:creationId xmlns:a16="http://schemas.microsoft.com/office/drawing/2014/main" id="{8EB0F13D-5DAA-4485-AF37-0C635CF4141E}"/>
              </a:ext>
            </a:extLst>
          </p:cNvPr>
          <p:cNvSpPr>
            <a:spLocks noGrp="1"/>
          </p:cNvSpPr>
          <p:nvPr>
            <p:ph type="sldNum" sz="quarter" idx="12"/>
          </p:nvPr>
        </p:nvSpPr>
        <p:spPr/>
        <p:txBody>
          <a:bodyPr/>
          <a:lstStyle/>
          <a:p>
            <a:fld id="{E76B3772-89B6-4026-A199-0708122F8A69}" type="slidenum">
              <a:rPr lang="en-US" smtClean="0"/>
              <a:t>144</a:t>
            </a:fld>
            <a:endParaRPr lang="en-US"/>
          </a:p>
        </p:txBody>
      </p:sp>
      <p:sp>
        <p:nvSpPr>
          <p:cNvPr id="6" name="TextBox 5">
            <a:extLst>
              <a:ext uri="{FF2B5EF4-FFF2-40B4-BE49-F238E27FC236}">
                <a16:creationId xmlns:a16="http://schemas.microsoft.com/office/drawing/2014/main" id="{4F4126DA-1C4D-45BF-9C04-7B754042A32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3218396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212476" y="511029"/>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210437" y="1603165"/>
            <a:ext cx="9934428" cy="4614755"/>
          </a:xfrm>
          <a:solidFill>
            <a:schemeClr val="bg1"/>
          </a:solidFill>
        </p:spPr>
        <p:txBody>
          <a:bodyPr>
            <a:normAutofit/>
          </a:bodyPr>
          <a:lstStyle/>
          <a:p>
            <a:pPr>
              <a:buFont typeface="Wingdings" panose="05000000000000000000" pitchFamily="2" charset="2"/>
              <a:buChar char="§"/>
            </a:pPr>
            <a:r>
              <a:rPr lang="en-US" sz="1800" dirty="0">
                <a:latin typeface="Calibri" panose="020F0502020204030204" pitchFamily="34" charset="0"/>
                <a:cs typeface="Calibri" panose="020F0502020204030204" pitchFamily="34" charset="0"/>
              </a:rPr>
              <a:t>Define objectives/goals of organic traffic growth, KPI’s, Channel performance, etc. then build tactical measurement and tracking tools</a:t>
            </a:r>
          </a:p>
          <a:p>
            <a:pPr>
              <a:buFont typeface="Wingdings" panose="05000000000000000000" pitchFamily="2" charset="2"/>
              <a:buChar char="§"/>
            </a:pPr>
            <a:r>
              <a:rPr lang="en-US" sz="1800" dirty="0">
                <a:latin typeface="Calibri" panose="020F0502020204030204" pitchFamily="34" charset="0"/>
                <a:cs typeface="Calibri" panose="020F0502020204030204" pitchFamily="34" charset="0"/>
              </a:rPr>
              <a:t>Utilize channel measurement tools, when possible, use a 3</a:t>
            </a:r>
            <a:r>
              <a:rPr lang="en-US" sz="1800" baseline="30000" dirty="0">
                <a:latin typeface="Calibri" panose="020F0502020204030204" pitchFamily="34" charset="0"/>
                <a:cs typeface="Calibri" panose="020F0502020204030204" pitchFamily="34" charset="0"/>
              </a:rPr>
              <a:t>rd</a:t>
            </a:r>
            <a:r>
              <a:rPr lang="en-US" sz="1800" dirty="0">
                <a:latin typeface="Calibri" panose="020F0502020204030204" pitchFamily="34" charset="0"/>
                <a:cs typeface="Calibri" panose="020F0502020204030204" pitchFamily="34" charset="0"/>
              </a:rPr>
              <a:t> Part or build with API’s (Application Programming Interface) computing software to define interactions between multiple software.</a:t>
            </a:r>
          </a:p>
          <a:p>
            <a:pPr>
              <a:buFont typeface="Wingdings" panose="05000000000000000000" pitchFamily="2" charset="2"/>
              <a:buChar char="§"/>
            </a:pPr>
            <a:r>
              <a:rPr lang="en-US" sz="1800" dirty="0">
                <a:latin typeface="Calibri" panose="020F0502020204030204" pitchFamily="34" charset="0"/>
                <a:cs typeface="Calibri" panose="020F0502020204030204" pitchFamily="34" charset="0"/>
              </a:rPr>
              <a:t>Have measurement tools in place prior to campaigns</a:t>
            </a:r>
          </a:p>
          <a:p>
            <a:pPr lvl="1">
              <a:buFont typeface="Wingdings" panose="05000000000000000000" pitchFamily="2" charset="2"/>
              <a:buChar char="§"/>
            </a:pPr>
            <a:r>
              <a:rPr lang="en-US" sz="1800" i="0" dirty="0">
                <a:latin typeface="Calibri" panose="020F0502020204030204" pitchFamily="34" charset="0"/>
                <a:cs typeface="Calibri" panose="020F0502020204030204" pitchFamily="34" charset="0"/>
              </a:rPr>
              <a:t>Filter out spam when possible</a:t>
            </a:r>
          </a:p>
          <a:p>
            <a:pPr>
              <a:buFont typeface="Wingdings" panose="05000000000000000000" pitchFamily="2" charset="2"/>
              <a:buChar char="§"/>
            </a:pPr>
            <a:r>
              <a:rPr lang="en-US" sz="1800" dirty="0">
                <a:latin typeface="Calibri" panose="020F0502020204030204" pitchFamily="34" charset="0"/>
                <a:cs typeface="Calibri" panose="020F0502020204030204" pitchFamily="34" charset="0"/>
              </a:rPr>
              <a:t>Monitor monthly</a:t>
            </a:r>
          </a:p>
          <a:p>
            <a:pPr lvl="1">
              <a:buFont typeface="Wingdings" panose="05000000000000000000" pitchFamily="2" charset="2"/>
              <a:buChar char="§"/>
            </a:pPr>
            <a:r>
              <a:rPr lang="en-US" sz="1800" i="0" dirty="0">
                <a:latin typeface="Calibri" panose="020F0502020204030204" pitchFamily="34" charset="0"/>
                <a:cs typeface="Calibri" panose="020F0502020204030204" pitchFamily="34" charset="0"/>
              </a:rPr>
              <a:t>Monitor &amp; report – set a baseline or benchmark</a:t>
            </a:r>
          </a:p>
          <a:p>
            <a:pPr lvl="2">
              <a:buFont typeface="Wingdings" panose="05000000000000000000" pitchFamily="2" charset="2"/>
              <a:buChar char="§"/>
            </a:pPr>
            <a:r>
              <a:rPr lang="en-US" sz="1800" i="0" dirty="0">
                <a:latin typeface="Calibri" panose="020F0502020204030204" pitchFamily="34" charset="0"/>
                <a:cs typeface="Calibri" panose="020F0502020204030204" pitchFamily="34" charset="0"/>
              </a:rPr>
              <a:t>4-12 months impact</a:t>
            </a:r>
          </a:p>
          <a:p>
            <a:pPr lvl="1">
              <a:buFont typeface="Wingdings" panose="05000000000000000000" pitchFamily="2" charset="2"/>
              <a:buChar char="§"/>
            </a:pPr>
            <a:r>
              <a:rPr lang="en-US" sz="1800" i="0" dirty="0">
                <a:latin typeface="Calibri" panose="020F0502020204030204" pitchFamily="34" charset="0"/>
                <a:cs typeface="Calibri" panose="020F0502020204030204" pitchFamily="34" charset="0"/>
              </a:rPr>
              <a:t>Compare data, Adjust &amp; repeat, Pivot and modify</a:t>
            </a:r>
          </a:p>
          <a:p>
            <a:pPr lvl="1">
              <a:buFont typeface="Wingdings" panose="05000000000000000000" pitchFamily="2" charset="2"/>
              <a:buChar char="§"/>
            </a:pPr>
            <a:r>
              <a:rPr lang="en-US" sz="1800" i="0" dirty="0">
                <a:latin typeface="Calibri" panose="020F0502020204030204" pitchFamily="34" charset="0"/>
                <a:cs typeface="Calibri" panose="020F0502020204030204" pitchFamily="34" charset="0"/>
              </a:rPr>
              <a:t>Track competitors when possible and measure against your numbers</a:t>
            </a:r>
          </a:p>
          <a:p>
            <a:pPr lvl="1">
              <a:buFont typeface="Wingdings" panose="05000000000000000000" pitchFamily="2" charset="2"/>
              <a:buChar char="§"/>
            </a:pPr>
            <a:r>
              <a:rPr lang="en-US" sz="1800" i="0" dirty="0">
                <a:latin typeface="Calibri" panose="020F0502020204030204" pitchFamily="34" charset="0"/>
                <a:cs typeface="Calibri" panose="020F0502020204030204" pitchFamily="34" charset="0"/>
              </a:rPr>
              <a:t>Test new ideas; control &amp; variable  </a:t>
            </a:r>
          </a:p>
          <a:p>
            <a:pPr lvl="1">
              <a:buFont typeface="Wingdings" panose="05000000000000000000" pitchFamily="2" charset="2"/>
              <a:buChar char="§"/>
            </a:pPr>
            <a:endParaRPr lang="en-US" i="0"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lvl="1"/>
            <a:endParaRPr lang="en-US" dirty="0"/>
          </a:p>
        </p:txBody>
      </p:sp>
      <p:sp>
        <p:nvSpPr>
          <p:cNvPr id="5" name="Slide Number Placeholder 4">
            <a:extLst>
              <a:ext uri="{FF2B5EF4-FFF2-40B4-BE49-F238E27FC236}">
                <a16:creationId xmlns:a16="http://schemas.microsoft.com/office/drawing/2014/main" id="{8EB0F13D-5DAA-4485-AF37-0C635CF4141E}"/>
              </a:ext>
            </a:extLst>
          </p:cNvPr>
          <p:cNvSpPr>
            <a:spLocks noGrp="1"/>
          </p:cNvSpPr>
          <p:nvPr>
            <p:ph type="sldNum" sz="quarter" idx="12"/>
          </p:nvPr>
        </p:nvSpPr>
        <p:spPr/>
        <p:txBody>
          <a:bodyPr/>
          <a:lstStyle/>
          <a:p>
            <a:fld id="{E76B3772-89B6-4026-A199-0708122F8A69}" type="slidenum">
              <a:rPr lang="en-US" smtClean="0"/>
              <a:t>145</a:t>
            </a:fld>
            <a:endParaRPr lang="en-US"/>
          </a:p>
        </p:txBody>
      </p:sp>
      <p:sp>
        <p:nvSpPr>
          <p:cNvPr id="6" name="TextBox 5">
            <a:extLst>
              <a:ext uri="{FF2B5EF4-FFF2-40B4-BE49-F238E27FC236}">
                <a16:creationId xmlns:a16="http://schemas.microsoft.com/office/drawing/2014/main" id="{F64BE631-A163-467E-8A45-259A2C96A63A}"/>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3711422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104900" y="4572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141994" y="1486866"/>
            <a:ext cx="10762573" cy="4913934"/>
          </a:xfrm>
          <a:solidFill>
            <a:schemeClr val="bg1"/>
          </a:solidFill>
        </p:spPr>
        <p:txBody>
          <a:bodyPr>
            <a:normAutofit/>
          </a:bodyPr>
          <a:lstStyle/>
          <a:p>
            <a:pPr marL="0" indent="0">
              <a:buNone/>
            </a:pPr>
            <a:r>
              <a:rPr lang="en-US" sz="2400" b="1" dirty="0">
                <a:latin typeface="Calibri" panose="020F0502020204030204" pitchFamily="34" charset="0"/>
                <a:cs typeface="Calibri" panose="020F0502020204030204" pitchFamily="34" charset="0"/>
              </a:rPr>
              <a:t>What to measure social media campaigns;</a:t>
            </a:r>
          </a:p>
          <a:p>
            <a:pPr lvl="1">
              <a:buFont typeface="Wingdings" panose="05000000000000000000" pitchFamily="2" charset="2"/>
              <a:buChar char="§"/>
            </a:pPr>
            <a:r>
              <a:rPr lang="en-US" sz="1800" i="0" dirty="0">
                <a:latin typeface="Calibri" panose="020F0502020204030204" pitchFamily="34" charset="0"/>
                <a:cs typeface="Calibri" panose="020F0502020204030204" pitchFamily="34" charset="0"/>
              </a:rPr>
              <a:t>TRAFFIC</a:t>
            </a:r>
          </a:p>
          <a:p>
            <a:pPr lvl="2">
              <a:buFont typeface="Wingdings" panose="05000000000000000000" pitchFamily="2" charset="2"/>
              <a:buChar char="§"/>
            </a:pPr>
            <a:r>
              <a:rPr lang="en-US" sz="1800" dirty="0">
                <a:latin typeface="Calibri" panose="020F0502020204030204" pitchFamily="34" charset="0"/>
                <a:cs typeface="Calibri" panose="020F0502020204030204" pitchFamily="34" charset="0"/>
              </a:rPr>
              <a:t>Website activity</a:t>
            </a:r>
          </a:p>
          <a:p>
            <a:pPr lvl="2">
              <a:buFont typeface="Wingdings" panose="05000000000000000000" pitchFamily="2" charset="2"/>
              <a:buChar char="§"/>
            </a:pPr>
            <a:r>
              <a:rPr lang="en-US" sz="1800" i="0" dirty="0">
                <a:latin typeface="Calibri" panose="020F0502020204030204" pitchFamily="34" charset="0"/>
                <a:cs typeface="Calibri" panose="020F0502020204030204" pitchFamily="34" charset="0"/>
              </a:rPr>
              <a:t>Mobile site and social media activity</a:t>
            </a:r>
          </a:p>
          <a:p>
            <a:pPr lvl="2">
              <a:buFont typeface="Wingdings" panose="05000000000000000000" pitchFamily="2" charset="2"/>
              <a:buChar char="§"/>
            </a:pPr>
            <a:endParaRPr lang="en-US" sz="1800" i="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Connecting with your target market</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Use the data to make inform decisions</a:t>
            </a:r>
          </a:p>
          <a:p>
            <a:pPr lvl="1">
              <a:buFont typeface="Wingdings" panose="05000000000000000000" pitchFamily="2" charset="2"/>
              <a:buChar char="§"/>
            </a:pPr>
            <a:r>
              <a:rPr lang="en-US" sz="1800" i="0" dirty="0">
                <a:latin typeface="Calibri" panose="020F0502020204030204" pitchFamily="34" charset="0"/>
                <a:cs typeface="Calibri" panose="020F0502020204030204" pitchFamily="34" charset="0"/>
              </a:rPr>
              <a:t>Identify changes promo perio</a:t>
            </a:r>
            <a:r>
              <a:rPr lang="en-US" sz="1800" dirty="0">
                <a:latin typeface="Calibri" panose="020F0502020204030204" pitchFamily="34" charset="0"/>
                <a:cs typeface="Calibri" panose="020F0502020204030204" pitchFamily="34" charset="0"/>
              </a:rPr>
              <a:t>d</a:t>
            </a:r>
          </a:p>
          <a:p>
            <a:pPr lvl="1">
              <a:buFont typeface="Wingdings" panose="05000000000000000000" pitchFamily="2" charset="2"/>
              <a:buChar char="§"/>
            </a:pPr>
            <a:r>
              <a:rPr lang="en-US" sz="1800" i="0" dirty="0">
                <a:latin typeface="Calibri" panose="020F0502020204030204" pitchFamily="34" charset="0"/>
                <a:cs typeface="Calibri" panose="020F0502020204030204" pitchFamily="34" charset="0"/>
              </a:rPr>
              <a:t>See what resonates</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Id best channels </a:t>
            </a:r>
          </a:p>
          <a:p>
            <a:pPr lvl="1">
              <a:buFont typeface="Wingdings" panose="05000000000000000000" pitchFamily="2" charset="2"/>
              <a:buChar char="§"/>
            </a:pPr>
            <a:r>
              <a:rPr lang="en-US" sz="1800" i="0" dirty="0">
                <a:latin typeface="Calibri" panose="020F0502020204030204" pitchFamily="34" charset="0"/>
                <a:cs typeface="Calibri" panose="020F0502020204030204" pitchFamily="34" charset="0"/>
              </a:rPr>
              <a:t>Evaluate engageme</a:t>
            </a:r>
            <a:r>
              <a:rPr lang="en-US" sz="1800" dirty="0">
                <a:latin typeface="Calibri" panose="020F0502020204030204" pitchFamily="34" charset="0"/>
                <a:cs typeface="Calibri" panose="020F0502020204030204" pitchFamily="34" charset="0"/>
              </a:rPr>
              <a:t>nt</a:t>
            </a:r>
          </a:p>
          <a:p>
            <a:pPr lvl="1">
              <a:buFont typeface="Wingdings" panose="05000000000000000000" pitchFamily="2" charset="2"/>
              <a:buChar char="§"/>
            </a:pPr>
            <a:r>
              <a:rPr lang="en-US" sz="1800" i="0" dirty="0">
                <a:latin typeface="Calibri" panose="020F0502020204030204" pitchFamily="34" charset="0"/>
                <a:cs typeface="Calibri" panose="020F0502020204030204" pitchFamily="34" charset="0"/>
              </a:rPr>
              <a:t>Google analytics dashboard; percentage, performance, compare, </a:t>
            </a:r>
            <a:r>
              <a:rPr lang="en-US" sz="1800" i="0" dirty="0" err="1">
                <a:latin typeface="Calibri" panose="020F0502020204030204" pitchFamily="34" charset="0"/>
                <a:cs typeface="Calibri" panose="020F0502020204030204" pitchFamily="34" charset="0"/>
              </a:rPr>
              <a:t>etc</a:t>
            </a:r>
            <a:endParaRPr lang="en-US" sz="1800" i="0" dirty="0">
              <a:latin typeface="Calibri" panose="020F0502020204030204" pitchFamily="34" charset="0"/>
              <a:cs typeface="Calibri" panose="020F0502020204030204" pitchFamily="34" charset="0"/>
            </a:endParaRPr>
          </a:p>
          <a:p>
            <a:pPr lvl="1">
              <a:buFont typeface="Wingdings" panose="05000000000000000000" pitchFamily="2" charset="2"/>
              <a:buChar char="§"/>
            </a:pPr>
            <a:endParaRPr lang="en-US" sz="1800" i="0" dirty="0">
              <a:latin typeface="Calibri" panose="020F0502020204030204" pitchFamily="34" charset="0"/>
              <a:cs typeface="Calibri" panose="020F0502020204030204" pitchFamily="34" charset="0"/>
            </a:endParaRPr>
          </a:p>
          <a:p>
            <a:pPr lvl="1">
              <a:buFont typeface="Wingdings" panose="05000000000000000000" pitchFamily="2" charset="2"/>
              <a:buChar char="§"/>
            </a:pPr>
            <a:endParaRPr lang="en-US" i="0"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lvl="1"/>
            <a:endParaRPr lang="en-US" dirty="0"/>
          </a:p>
        </p:txBody>
      </p:sp>
      <p:sp>
        <p:nvSpPr>
          <p:cNvPr id="5" name="Slide Number Placeholder 4">
            <a:extLst>
              <a:ext uri="{FF2B5EF4-FFF2-40B4-BE49-F238E27FC236}">
                <a16:creationId xmlns:a16="http://schemas.microsoft.com/office/drawing/2014/main" id="{8EB0F13D-5DAA-4485-AF37-0C635CF4141E}"/>
              </a:ext>
            </a:extLst>
          </p:cNvPr>
          <p:cNvSpPr>
            <a:spLocks noGrp="1"/>
          </p:cNvSpPr>
          <p:nvPr>
            <p:ph type="sldNum" sz="quarter" idx="12"/>
          </p:nvPr>
        </p:nvSpPr>
        <p:spPr/>
        <p:txBody>
          <a:bodyPr/>
          <a:lstStyle/>
          <a:p>
            <a:fld id="{E76B3772-89B6-4026-A199-0708122F8A69}" type="slidenum">
              <a:rPr lang="en-US" smtClean="0"/>
              <a:t>146</a:t>
            </a:fld>
            <a:endParaRPr lang="en-US"/>
          </a:p>
        </p:txBody>
      </p:sp>
      <p:sp>
        <p:nvSpPr>
          <p:cNvPr id="6" name="TextBox 5">
            <a:extLst>
              <a:ext uri="{FF2B5EF4-FFF2-40B4-BE49-F238E27FC236}">
                <a16:creationId xmlns:a16="http://schemas.microsoft.com/office/drawing/2014/main" id="{CF5BA335-2B77-46AB-91FC-0FE84C1573CE}"/>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0288082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008234" y="4572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008234" y="1524000"/>
            <a:ext cx="10595444" cy="4630994"/>
          </a:xfrm>
          <a:solidFill>
            <a:schemeClr val="bg1"/>
          </a:solidFill>
        </p:spPr>
        <p:txBody>
          <a:bodyPr>
            <a:normAutofit/>
          </a:bodyPr>
          <a:lstStyle/>
          <a:p>
            <a:pPr marL="0" indent="0">
              <a:buNone/>
            </a:pPr>
            <a:r>
              <a:rPr lang="en-US" sz="2800" dirty="0">
                <a:latin typeface="Calibri" panose="020F0502020204030204" pitchFamily="34" charset="0"/>
                <a:cs typeface="Calibri" panose="020F0502020204030204" pitchFamily="34" charset="0"/>
              </a:rPr>
              <a:t>What to measure social media campaigns</a:t>
            </a:r>
          </a:p>
          <a:p>
            <a:pPr marL="0" indent="0">
              <a:buNone/>
            </a:pPr>
            <a:endParaRPr lang="en-US" sz="280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1800" b="1" i="0" dirty="0">
                <a:latin typeface="Calibri" panose="020F0502020204030204" pitchFamily="34" charset="0"/>
                <a:cs typeface="Calibri" panose="020F0502020204030204" pitchFamily="34" charset="0"/>
              </a:rPr>
              <a:t>TRAFFIC</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Track URL, shares, click-through-rate, bounce rate, conversions &amp; conversion rate</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Ensure your website keeps the traffic flowing</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Are people moving through social media to your site, what do they do once on your site</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Referral Traffic, Backlinks, </a:t>
            </a:r>
          </a:p>
          <a:p>
            <a:pPr lvl="2">
              <a:buFont typeface="Wingdings" panose="05000000000000000000" pitchFamily="2" charset="2"/>
              <a:buChar char="§"/>
            </a:pPr>
            <a:r>
              <a:rPr lang="en-US" sz="2000" dirty="0">
                <a:latin typeface="Calibri" panose="020F0502020204030204" pitchFamily="34" charset="0"/>
                <a:cs typeface="Calibri" panose="020F0502020204030204" pitchFamily="34" charset="0"/>
              </a:rPr>
              <a:t>Find Advocates &amp; Fans; track contributors, influencers, who is participating and what is their impact? Twitter chat, volume &amp; reach of the chat, follower count, </a:t>
            </a:r>
            <a:r>
              <a:rPr lang="en-US" sz="2000" dirty="0" err="1">
                <a:latin typeface="Calibri" panose="020F0502020204030204" pitchFamily="34" charset="0"/>
                <a:cs typeface="Calibri" panose="020F0502020204030204" pitchFamily="34" charset="0"/>
              </a:rPr>
              <a:t>Klout</a:t>
            </a:r>
            <a:r>
              <a:rPr lang="en-US" sz="2000" dirty="0">
                <a:latin typeface="Calibri" panose="020F0502020204030204" pitchFamily="34" charset="0"/>
                <a:cs typeface="Calibri" panose="020F0502020204030204" pitchFamily="34" charset="0"/>
              </a:rPr>
              <a:t> scores-counts the value of participation</a:t>
            </a:r>
          </a:p>
          <a:p>
            <a:pPr>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lvl="1"/>
            <a:endParaRPr lang="en-US" dirty="0"/>
          </a:p>
        </p:txBody>
      </p:sp>
      <p:sp>
        <p:nvSpPr>
          <p:cNvPr id="5" name="Slide Number Placeholder 4">
            <a:extLst>
              <a:ext uri="{FF2B5EF4-FFF2-40B4-BE49-F238E27FC236}">
                <a16:creationId xmlns:a16="http://schemas.microsoft.com/office/drawing/2014/main" id="{8EB0F13D-5DAA-4485-AF37-0C635CF4141E}"/>
              </a:ext>
            </a:extLst>
          </p:cNvPr>
          <p:cNvSpPr>
            <a:spLocks noGrp="1"/>
          </p:cNvSpPr>
          <p:nvPr>
            <p:ph type="sldNum" sz="quarter" idx="12"/>
          </p:nvPr>
        </p:nvSpPr>
        <p:spPr/>
        <p:txBody>
          <a:bodyPr/>
          <a:lstStyle/>
          <a:p>
            <a:fld id="{E76B3772-89B6-4026-A199-0708122F8A69}" type="slidenum">
              <a:rPr lang="en-US" smtClean="0"/>
              <a:t>147</a:t>
            </a:fld>
            <a:endParaRPr lang="en-US"/>
          </a:p>
        </p:txBody>
      </p:sp>
      <p:sp>
        <p:nvSpPr>
          <p:cNvPr id="6" name="TextBox 5">
            <a:extLst>
              <a:ext uri="{FF2B5EF4-FFF2-40B4-BE49-F238E27FC236}">
                <a16:creationId xmlns:a16="http://schemas.microsoft.com/office/drawing/2014/main" id="{1C47F113-215C-46B9-98B8-59604BC1821E}"/>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1508220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br>
              <a:rPr lang="en-US" sz="3600" b="1" i="0" dirty="0">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Social Media Metrics</a:t>
            </a:r>
            <a:br>
              <a:rPr lang="en-US" sz="3600" b="1" i="0" dirty="0">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a:solidFill>
            <a:schemeClr val="bg1"/>
          </a:solidFill>
        </p:spPr>
        <p:txBody>
          <a:bodyPr>
            <a:normAutofit/>
          </a:bodyPr>
          <a:lstStyle/>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latin typeface="Arial" panose="020B0604020202020204" pitchFamily="34" charset="0"/>
              <a:ea typeface="Times New Roman" panose="02020603050405020304" pitchFamily="18" charset="0"/>
              <a:cs typeface="Arial" panose="020B0604020202020204" pitchFamily="34" charset="0"/>
            </a:endParaRPr>
          </a:p>
          <a:p>
            <a:pPr lvl="2">
              <a:buFont typeface="Wingdings" panose="05000000000000000000" pitchFamily="2" charset="2"/>
              <a:buChar char="§"/>
            </a:pPr>
            <a:r>
              <a:rPr lang="en-US" sz="2400" dirty="0">
                <a:latin typeface="Calibri" panose="020F0502020204030204" pitchFamily="34" charset="0"/>
                <a:cs typeface="Calibri" panose="020F0502020204030204" pitchFamily="34" charset="0"/>
              </a:rPr>
              <a:t>Awareness is a term used across all Marketing efforts to refer to </a:t>
            </a:r>
          </a:p>
          <a:p>
            <a:pPr marL="548640" lvl="2" indent="0">
              <a:buNone/>
            </a:pPr>
            <a:endParaRPr lang="en-US" sz="2400" dirty="0">
              <a:latin typeface="Calibri" panose="020F0502020204030204" pitchFamily="34" charset="0"/>
              <a:cs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Tactics to create awareness based on where its selling</a:t>
            </a:r>
          </a:p>
          <a:p>
            <a:pPr marL="1143000" marR="0" lvl="2" indent="-228600">
              <a:spcBef>
                <a:spcPts val="0"/>
              </a:spcBef>
              <a:spcAft>
                <a:spcPts val="0"/>
              </a:spcAft>
              <a:buSzPts val="1000"/>
              <a:buFont typeface="Wingdings" panose="05000000000000000000" pitchFamily="2" charset="2"/>
              <a:buChar char=""/>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I</a:t>
            </a:r>
            <a:r>
              <a:rPr lang="en-US" sz="2000" dirty="0">
                <a:effectLst/>
                <a:latin typeface="Calibri" panose="020F0502020204030204" pitchFamily="34" charset="0"/>
                <a:ea typeface="Times New Roman" panose="02020603050405020304" pitchFamily="18" charset="0"/>
                <a:cs typeface="Calibri" panose="020F0502020204030204" pitchFamily="34" charset="0"/>
              </a:rPr>
              <a:t>n-store merchandising, cross-merchandising, review current competitive assortment,</a:t>
            </a:r>
          </a:p>
          <a:p>
            <a:pPr marL="1143000" marR="0" lvl="2" indent="-228600">
              <a:spcBef>
                <a:spcPts val="0"/>
              </a:spcBef>
              <a:spcAft>
                <a:spcPts val="0"/>
              </a:spcAft>
              <a:buSzPts val="1000"/>
              <a:buFont typeface="Wingdings" panose="05000000000000000000" pitchFamily="2" charset="2"/>
              <a:buChar char=""/>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Packaging; features/benefits</a:t>
            </a:r>
          </a:p>
          <a:p>
            <a:pPr marL="1143000" marR="0" lvl="2" indent="-228600">
              <a:spcBef>
                <a:spcPts val="0"/>
              </a:spcBef>
              <a:spcAft>
                <a:spcPts val="0"/>
              </a:spcAft>
              <a:buSzPts val="1000"/>
              <a:buFont typeface="Wingdings" panose="05000000000000000000" pitchFamily="2" charset="2"/>
              <a:buChar char=""/>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utilize Point of Difference to create customer value and drive a competitive advantage</a:t>
            </a:r>
          </a:p>
          <a:p>
            <a:pPr marL="1143000" marR="0" lvl="2" indent="-228600">
              <a:spcBef>
                <a:spcPts val="0"/>
              </a:spcBef>
              <a:spcAft>
                <a:spcPts val="0"/>
              </a:spcAft>
              <a:buSzPts val="1000"/>
              <a:buFont typeface="Wingdings" panose="05000000000000000000" pitchFamily="2" charset="2"/>
              <a:buChar char=""/>
              <a:tabLst>
                <a:tab pos="13716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Social Media; explain the types/platforms</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SEO, Blogs, Endorsements…</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0D012649-0A00-4A86-96C0-2D3BAD1ABBAE}"/>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1387943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371600" y="1752600"/>
            <a:ext cx="9795164" cy="4295001"/>
          </a:xfrm>
          <a:solidFill>
            <a:schemeClr val="bg1"/>
          </a:solidFill>
        </p:spPr>
        <p:txBody>
          <a:bodyPr>
            <a:normAutofit lnSpcReduction="10000"/>
          </a:bodyPr>
          <a:lstStyle/>
          <a:p>
            <a:r>
              <a:rPr lang="en-US" sz="2400" b="1" dirty="0">
                <a:latin typeface="Calibri" panose="020F0502020204030204" pitchFamily="34" charset="0"/>
                <a:cs typeface="Calibri" panose="020F0502020204030204" pitchFamily="34" charset="0"/>
              </a:rPr>
              <a:t>Reach &amp; Impressions</a:t>
            </a: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Reach &amp; Exposure </a:t>
            </a:r>
          </a:p>
          <a:p>
            <a:pPr lvl="3">
              <a:buFont typeface="Wingdings" panose="05000000000000000000" pitchFamily="2" charset="2"/>
              <a:buChar char="§"/>
            </a:pPr>
            <a:r>
              <a:rPr lang="en-US" sz="2000" b="1" dirty="0">
                <a:latin typeface="Calibri" panose="020F0502020204030204" pitchFamily="34" charset="0"/>
                <a:cs typeface="Calibri" panose="020F0502020204030204" pitchFamily="34" charset="0"/>
              </a:rPr>
              <a:t>Reach</a:t>
            </a:r>
            <a:r>
              <a:rPr lang="en-US" sz="2000" dirty="0">
                <a:latin typeface="Calibri" panose="020F0502020204030204" pitchFamily="34" charset="0"/>
                <a:cs typeface="Calibri" panose="020F0502020204030204" pitchFamily="34" charset="0"/>
              </a:rPr>
              <a:t> is the potential audience for a message –the number who might see it</a:t>
            </a:r>
          </a:p>
          <a:p>
            <a:pPr lvl="4">
              <a:buFont typeface="Wingdings" panose="05000000000000000000" pitchFamily="2" charset="2"/>
              <a:buChar char="§"/>
            </a:pPr>
            <a:r>
              <a:rPr lang="en-US" sz="1700" dirty="0">
                <a:latin typeface="Calibri" panose="020F0502020204030204" pitchFamily="34" charset="0"/>
                <a:cs typeface="Calibri" panose="020F0502020204030204" pitchFamily="34" charset="0"/>
              </a:rPr>
              <a:t>Example: a post based on total count of followers or likes</a:t>
            </a:r>
          </a:p>
          <a:p>
            <a:pPr lvl="3">
              <a:buFont typeface="Wingdings" panose="05000000000000000000" pitchFamily="2" charset="2"/>
              <a:buChar char="§"/>
            </a:pPr>
            <a:r>
              <a:rPr lang="en-US" sz="2000" b="1" dirty="0">
                <a:latin typeface="Calibri" panose="020F0502020204030204" pitchFamily="34" charset="0"/>
                <a:cs typeface="Calibri" panose="020F0502020204030204" pitchFamily="34" charset="0"/>
              </a:rPr>
              <a:t>Exposure</a:t>
            </a:r>
            <a:r>
              <a:rPr lang="en-US" sz="2000" dirty="0">
                <a:latin typeface="Calibri" panose="020F0502020204030204" pitchFamily="34" charset="0"/>
                <a:cs typeface="Calibri" panose="020F0502020204030204" pitchFamily="34" charset="0"/>
              </a:rPr>
              <a:t> is the actual number exposed</a:t>
            </a:r>
          </a:p>
          <a:p>
            <a:pPr lvl="4">
              <a:buFont typeface="Wingdings" panose="05000000000000000000" pitchFamily="2" charset="2"/>
              <a:buChar char="§"/>
            </a:pPr>
            <a:r>
              <a:rPr lang="en-US" sz="1700" dirty="0">
                <a:latin typeface="Calibri" panose="020F0502020204030204" pitchFamily="34" charset="0"/>
                <a:cs typeface="Calibri" panose="020F0502020204030204" pitchFamily="34" charset="0"/>
              </a:rPr>
              <a:t>Super Bowl has viewers 112mil –that’s a huge amount of exposure for those ads</a:t>
            </a: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Impressions – </a:t>
            </a:r>
            <a:r>
              <a:rPr lang="en-US" sz="2000" dirty="0">
                <a:latin typeface="Calibri" panose="020F0502020204030204" pitchFamily="34" charset="0"/>
                <a:cs typeface="Calibri" panose="020F0502020204030204" pitchFamily="34" charset="0"/>
              </a:rPr>
              <a:t>the number of times the content is displayed – clicked or not, ads running, picked up by other sources</a:t>
            </a:r>
          </a:p>
          <a:p>
            <a:pPr lvl="1">
              <a:buFont typeface="Wingdings" panose="05000000000000000000" pitchFamily="2" charset="2"/>
              <a:buChar char="§"/>
            </a:pPr>
            <a:r>
              <a:rPr lang="en-US" sz="2100" dirty="0">
                <a:latin typeface="Calibri" panose="020F0502020204030204" pitchFamily="34" charset="0"/>
                <a:cs typeface="Calibri" panose="020F0502020204030204" pitchFamily="34" charset="0"/>
              </a:rPr>
              <a:t>Engagement – user behavior and actions, time on site, retweets, comments, reply’s, number of participants, frequency of participation and in what form</a:t>
            </a:r>
          </a:p>
          <a:p>
            <a:pPr lvl="1">
              <a:buFont typeface="Wingdings" panose="05000000000000000000" pitchFamily="2" charset="2"/>
              <a:buChar char="§"/>
            </a:pPr>
            <a:r>
              <a:rPr lang="en-US" sz="2100" dirty="0">
                <a:latin typeface="Calibri" panose="020F0502020204030204" pitchFamily="34" charset="0"/>
                <a:cs typeface="Calibri" panose="020F0502020204030204" pitchFamily="34" charset="0"/>
              </a:rPr>
              <a:t>Amplification – message reaching a wider audience -how far your message spreads; links. Word of mouth, likes, blogs…</a:t>
            </a:r>
          </a:p>
          <a:p>
            <a:endParaRPr lang="en-US" sz="2400" b="1"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84C6690-9286-434D-B501-51594DC8061A}"/>
              </a:ext>
            </a:extLst>
          </p:cNvPr>
          <p:cNvSpPr>
            <a:spLocks noGrp="1"/>
          </p:cNvSpPr>
          <p:nvPr>
            <p:ph type="sldNum" sz="quarter" idx="12"/>
          </p:nvPr>
        </p:nvSpPr>
        <p:spPr/>
        <p:txBody>
          <a:bodyPr/>
          <a:lstStyle/>
          <a:p>
            <a:fld id="{E76B3772-89B6-4026-A199-0708122F8A69}" type="slidenum">
              <a:rPr lang="en-US" smtClean="0"/>
              <a:t>149</a:t>
            </a:fld>
            <a:endParaRPr lang="en-US"/>
          </a:p>
        </p:txBody>
      </p:sp>
      <p:sp>
        <p:nvSpPr>
          <p:cNvPr id="6" name="TextBox 5">
            <a:extLst>
              <a:ext uri="{FF2B5EF4-FFF2-40B4-BE49-F238E27FC236}">
                <a16:creationId xmlns:a16="http://schemas.microsoft.com/office/drawing/2014/main" id="{FF968031-4CD2-45FE-9CBA-7B15276CF9DD}"/>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00678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530086" y="1226604"/>
            <a:ext cx="10871922" cy="5230180"/>
          </a:xfrm>
          <a:solidFill>
            <a:schemeClr val="bg1"/>
          </a:solidFill>
        </p:spPr>
        <p:txBody>
          <a:bodyPr>
            <a:normAutofit/>
          </a:bodyPr>
          <a:lstStyle/>
          <a:p>
            <a:pPr marL="274320" lvl="1" indent="0" fontAlgn="base">
              <a:buNone/>
            </a:pPr>
            <a:r>
              <a:rPr lang="en-US" sz="3500" b="1" dirty="0">
                <a:latin typeface="Calibri" panose="020F0502020204030204" pitchFamily="34" charset="0"/>
                <a:cs typeface="Calibri" panose="020F0502020204030204" pitchFamily="34" charset="0"/>
              </a:rPr>
              <a:t>Advertising</a:t>
            </a:r>
          </a:p>
          <a:p>
            <a:pPr marL="274320" lvl="1" indent="0" fontAlgn="base">
              <a:buNone/>
            </a:pPr>
            <a:r>
              <a:rPr lang="en-US" sz="2600" b="1" dirty="0">
                <a:latin typeface="Calibri" panose="020F0502020204030204" pitchFamily="34" charset="0"/>
                <a:cs typeface="Calibri" panose="020F0502020204030204" pitchFamily="34" charset="0"/>
              </a:rPr>
              <a:t>Creative element to a message used in advertising campaigns across advertising channels</a:t>
            </a:r>
          </a:p>
          <a:p>
            <a:pPr marL="274320" lvl="1" indent="0" fontAlgn="base">
              <a:buNone/>
            </a:pPr>
            <a:endParaRPr lang="en-US" sz="2600" b="1" dirty="0">
              <a:latin typeface="Calibri" panose="020F0502020204030204" pitchFamily="34" charset="0"/>
              <a:cs typeface="Calibri" panose="020F0502020204030204" pitchFamily="34" charset="0"/>
            </a:endParaRPr>
          </a:p>
          <a:p>
            <a:pPr lvl="2" fontAlgn="base">
              <a:buFont typeface="Arial" panose="020B0604020202020204" pitchFamily="34" charset="0"/>
              <a:buChar char="•"/>
            </a:pPr>
            <a:r>
              <a:rPr lang="en-US" sz="2600" b="1" dirty="0">
                <a:effectLst/>
                <a:latin typeface="Calibri" panose="020F0502020204030204" pitchFamily="34" charset="0"/>
                <a:cs typeface="Calibri" panose="020F0502020204030204" pitchFamily="34" charset="0"/>
              </a:rPr>
              <a:t>Newspaper advertising:</a:t>
            </a:r>
            <a:r>
              <a:rPr lang="en-US" sz="2600" dirty="0">
                <a:effectLst/>
                <a:latin typeface="Calibri" panose="020F0502020204030204" pitchFamily="34" charset="0"/>
                <a:cs typeface="Calibri" panose="020F0502020204030204" pitchFamily="34" charset="0"/>
              </a:rPr>
              <a:t> Yes, it still exists! Brands may use display ads or classified listings in newspapers to promote their brand to people in specific locations</a:t>
            </a:r>
          </a:p>
          <a:p>
            <a:pPr lvl="2" fontAlgn="base">
              <a:buFont typeface="Arial" panose="020B0604020202020204" pitchFamily="34" charset="0"/>
              <a:buChar char="•"/>
            </a:pPr>
            <a:r>
              <a:rPr lang="en-US" sz="2600" b="1" dirty="0">
                <a:latin typeface="Calibri" panose="020F0502020204030204" pitchFamily="34" charset="0"/>
                <a:cs typeface="Calibri" panose="020F0502020204030204" pitchFamily="34" charset="0"/>
              </a:rPr>
              <a:t>Direct Mail </a:t>
            </a:r>
            <a:r>
              <a:rPr lang="en-US" sz="2600" dirty="0">
                <a:latin typeface="Calibri" panose="020F0502020204030204" pitchFamily="34" charset="0"/>
                <a:cs typeface="Calibri" panose="020F0502020204030204" pitchFamily="34" charset="0"/>
              </a:rPr>
              <a:t>– similar to  print advertising-</a:t>
            </a:r>
            <a:r>
              <a:rPr lang="en-US" sz="2600" dirty="0">
                <a:effectLst/>
                <a:latin typeface="Calibri" panose="020F0502020204030204" pitchFamily="34" charset="0"/>
                <a:cs typeface="Calibri" panose="020F0502020204030204" pitchFamily="34" charset="0"/>
              </a:rPr>
              <a:t>.-goes directly into a home; circulars, postcards, mailers…</a:t>
            </a:r>
          </a:p>
        </p:txBody>
      </p:sp>
      <p:sp>
        <p:nvSpPr>
          <p:cNvPr id="5" name="Title 1">
            <a:extLst>
              <a:ext uri="{FF2B5EF4-FFF2-40B4-BE49-F238E27FC236}">
                <a16:creationId xmlns:a16="http://schemas.microsoft.com/office/drawing/2014/main" id="{6F0DA009-3058-4050-BC67-4A0992B43639}"/>
              </a:ext>
            </a:extLst>
          </p:cNvPr>
          <p:cNvSpPr>
            <a:spLocks noGrp="1"/>
          </p:cNvSpPr>
          <p:nvPr>
            <p:ph type="title"/>
          </p:nvPr>
        </p:nvSpPr>
        <p:spPr>
          <a:xfrm>
            <a:off x="530087" y="288166"/>
            <a:ext cx="11277600" cy="788641"/>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Advertising  vs Marketing</a:t>
            </a:r>
            <a:endParaRPr lang="en-US" dirty="0">
              <a:solidFill>
                <a:srgbClr val="002060"/>
              </a:solidFill>
            </a:endParaRPr>
          </a:p>
        </p:txBody>
      </p:sp>
      <p:sp>
        <p:nvSpPr>
          <p:cNvPr id="8" name="TextBox 7">
            <a:extLst>
              <a:ext uri="{FF2B5EF4-FFF2-40B4-BE49-F238E27FC236}">
                <a16:creationId xmlns:a16="http://schemas.microsoft.com/office/drawing/2014/main" id="{ED59A4AE-2EBA-46DA-BEBA-E962E9D11082}"/>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87853603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4340087" cy="886599"/>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Social Media Reach</a:t>
            </a:r>
          </a:p>
        </p:txBody>
      </p:sp>
      <p:sp>
        <p:nvSpPr>
          <p:cNvPr id="5" name="Slide Number Placeholder 4">
            <a:extLst>
              <a:ext uri="{FF2B5EF4-FFF2-40B4-BE49-F238E27FC236}">
                <a16:creationId xmlns:a16="http://schemas.microsoft.com/office/drawing/2014/main" id="{7A6F6473-F56E-45BA-B09A-EA6DC5310903}"/>
              </a:ext>
            </a:extLst>
          </p:cNvPr>
          <p:cNvSpPr>
            <a:spLocks noGrp="1"/>
          </p:cNvSpPr>
          <p:nvPr>
            <p:ph type="sldNum" sz="quarter" idx="12"/>
          </p:nvPr>
        </p:nvSpPr>
        <p:spPr/>
        <p:txBody>
          <a:bodyPr/>
          <a:lstStyle/>
          <a:p>
            <a:fld id="{E76B3772-89B6-4026-A199-0708122F8A69}" type="slidenum">
              <a:rPr lang="en-US" smtClean="0"/>
              <a:t>150</a:t>
            </a:fld>
            <a:endParaRPr lang="en-US"/>
          </a:p>
        </p:txBody>
      </p:sp>
      <p:pic>
        <p:nvPicPr>
          <p:cNvPr id="6" name="Content Placeholder 5">
            <a:extLst>
              <a:ext uri="{FF2B5EF4-FFF2-40B4-BE49-F238E27FC236}">
                <a16:creationId xmlns:a16="http://schemas.microsoft.com/office/drawing/2014/main" id="{C5366636-EBA6-44D2-A3E5-99248A79191C}"/>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5832763" y="671946"/>
            <a:ext cx="3463636" cy="5618017"/>
          </a:xfrm>
          <a:prstGeom prst="rect">
            <a:avLst/>
          </a:prstGeom>
          <a:noFill/>
          <a:ln>
            <a:noFill/>
          </a:ln>
        </p:spPr>
      </p:pic>
      <p:sp>
        <p:nvSpPr>
          <p:cNvPr id="7" name="TextBox 6">
            <a:extLst>
              <a:ext uri="{FF2B5EF4-FFF2-40B4-BE49-F238E27FC236}">
                <a16:creationId xmlns:a16="http://schemas.microsoft.com/office/drawing/2014/main" id="{7025B6C3-F007-4796-91EC-0EBB4538BE7C}"/>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65711780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469922" y="1914562"/>
            <a:ext cx="9252155" cy="3940277"/>
          </a:xfrm>
          <a:solidFill>
            <a:schemeClr val="bg1"/>
          </a:solidFill>
        </p:spPr>
        <p:txBody>
          <a:bodyPr/>
          <a:lstStyle/>
          <a:p>
            <a:endParaRPr lang="en-US" sz="16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Engagement - ACTIONS</a:t>
            </a:r>
          </a:p>
          <a:p>
            <a:pPr lvl="1"/>
            <a:r>
              <a:rPr lang="en-US" sz="2000" dirty="0">
                <a:latin typeface="Calibri" panose="020F0502020204030204" pitchFamily="34" charset="0"/>
                <a:cs typeface="Calibri" panose="020F0502020204030204" pitchFamily="34" charset="0"/>
              </a:rPr>
              <a:t>Read</a:t>
            </a:r>
          </a:p>
          <a:p>
            <a:pPr lvl="1"/>
            <a:r>
              <a:rPr lang="en-US" sz="2000" dirty="0">
                <a:latin typeface="Calibri" panose="020F0502020204030204" pitchFamily="34" charset="0"/>
                <a:cs typeface="Calibri" panose="020F0502020204030204" pitchFamily="34" charset="0"/>
              </a:rPr>
              <a:t>Share</a:t>
            </a:r>
          </a:p>
          <a:p>
            <a:pPr lvl="1"/>
            <a:r>
              <a:rPr lang="en-US" sz="2000" dirty="0">
                <a:latin typeface="Calibri" panose="020F0502020204030204" pitchFamily="34" charset="0"/>
                <a:cs typeface="Calibri" panose="020F0502020204030204" pitchFamily="34" charset="0"/>
              </a:rPr>
              <a:t>Like</a:t>
            </a:r>
          </a:p>
          <a:p>
            <a:pPr lvl="1"/>
            <a:r>
              <a:rPr lang="en-US" sz="2000" dirty="0">
                <a:latin typeface="Calibri" panose="020F0502020204030204" pitchFamily="34" charset="0"/>
                <a:cs typeface="Calibri" panose="020F0502020204030204" pitchFamily="34" charset="0"/>
              </a:rPr>
              <a:t>Sign up</a:t>
            </a:r>
          </a:p>
          <a:p>
            <a:pPr lvl="1"/>
            <a:r>
              <a:rPr lang="en-US" sz="2000" dirty="0">
                <a:latin typeface="Calibri" panose="020F0502020204030204" pitchFamily="34" charset="0"/>
                <a:cs typeface="Calibri" panose="020F0502020204030204" pitchFamily="34" charset="0"/>
              </a:rPr>
              <a:t>Purchase</a:t>
            </a:r>
          </a:p>
          <a:p>
            <a:pPr lvl="1"/>
            <a:r>
              <a:rPr lang="en-US" sz="2000" dirty="0">
                <a:latin typeface="Calibri" panose="020F0502020204030204" pitchFamily="34" charset="0"/>
                <a:cs typeface="Calibri" panose="020F0502020204030204" pitchFamily="34" charset="0"/>
              </a:rPr>
              <a:t>Reply</a:t>
            </a:r>
          </a:p>
          <a:p>
            <a:pPr lvl="1"/>
            <a:r>
              <a:rPr lang="en-US" sz="2000" dirty="0">
                <a:latin typeface="Calibri" panose="020F0502020204030204" pitchFamily="34" charset="0"/>
                <a:cs typeface="Calibri" panose="020F0502020204030204" pitchFamily="34" charset="0"/>
              </a:rPr>
              <a:t>Clicks</a:t>
            </a:r>
          </a:p>
          <a:p>
            <a:pPr lvl="1"/>
            <a:r>
              <a:rPr lang="en-US" sz="2000" dirty="0">
                <a:latin typeface="Calibri" panose="020F0502020204030204" pitchFamily="34" charset="0"/>
                <a:cs typeface="Calibri" panose="020F0502020204030204" pitchFamily="34" charset="0"/>
              </a:rPr>
              <a:t>Comment</a:t>
            </a:r>
          </a:p>
          <a:p>
            <a:endParaRPr lang="en-US" dirty="0"/>
          </a:p>
        </p:txBody>
      </p:sp>
      <p:sp>
        <p:nvSpPr>
          <p:cNvPr id="5" name="Slide Number Placeholder 4">
            <a:extLst>
              <a:ext uri="{FF2B5EF4-FFF2-40B4-BE49-F238E27FC236}">
                <a16:creationId xmlns:a16="http://schemas.microsoft.com/office/drawing/2014/main" id="{7A6F6473-F56E-45BA-B09A-EA6DC5310903}"/>
              </a:ext>
            </a:extLst>
          </p:cNvPr>
          <p:cNvSpPr>
            <a:spLocks noGrp="1"/>
          </p:cNvSpPr>
          <p:nvPr>
            <p:ph type="sldNum" sz="quarter" idx="12"/>
          </p:nvPr>
        </p:nvSpPr>
        <p:spPr/>
        <p:txBody>
          <a:bodyPr/>
          <a:lstStyle/>
          <a:p>
            <a:fld id="{E76B3772-89B6-4026-A199-0708122F8A69}" type="slidenum">
              <a:rPr lang="en-US" smtClean="0"/>
              <a:t>151</a:t>
            </a:fld>
            <a:endParaRPr lang="en-US"/>
          </a:p>
        </p:txBody>
      </p:sp>
      <p:sp>
        <p:nvSpPr>
          <p:cNvPr id="6" name="TextBox 5">
            <a:extLst>
              <a:ext uri="{FF2B5EF4-FFF2-40B4-BE49-F238E27FC236}">
                <a16:creationId xmlns:a16="http://schemas.microsoft.com/office/drawing/2014/main" id="{D70200C6-3F7E-42FC-899E-B4CBB956DB56}"/>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04649495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371600" y="1752600"/>
            <a:ext cx="9601200" cy="4295001"/>
          </a:xfrm>
          <a:solidFill>
            <a:schemeClr val="bg1"/>
          </a:solidFill>
        </p:spPr>
        <p:txBody>
          <a:bodyPr>
            <a:normAutofit/>
          </a:bodyPr>
          <a:lstStyle/>
          <a:p>
            <a:r>
              <a:rPr lang="en-US" sz="2000" b="1" dirty="0">
                <a:solidFill>
                  <a:schemeClr val="tx1"/>
                </a:solidFill>
                <a:latin typeface="Calibri" panose="020F0502020204030204" pitchFamily="34" charset="0"/>
                <a:cs typeface="Calibri" panose="020F0502020204030204" pitchFamily="34" charset="0"/>
              </a:rPr>
              <a:t>Amplification</a:t>
            </a:r>
          </a:p>
          <a:p>
            <a:pPr lvl="1"/>
            <a:r>
              <a:rPr lang="en-US" sz="1800" i="0" dirty="0">
                <a:solidFill>
                  <a:schemeClr val="tx1"/>
                </a:solidFill>
                <a:latin typeface="Calibri" panose="020F0502020204030204" pitchFamily="34" charset="0"/>
                <a:cs typeface="Calibri" panose="020F0502020204030204" pitchFamily="34" charset="0"/>
              </a:rPr>
              <a:t>The rate that your followers share your content through their networks</a:t>
            </a:r>
          </a:p>
          <a:p>
            <a:pPr lvl="2"/>
            <a:r>
              <a:rPr lang="en-US" sz="1600" dirty="0">
                <a:solidFill>
                  <a:schemeClr val="tx1"/>
                </a:solidFill>
                <a:latin typeface="Calibri" panose="020F0502020204030204" pitchFamily="34" charset="0"/>
                <a:cs typeface="Calibri" panose="020F0502020204030204" pitchFamily="34" charset="0"/>
              </a:rPr>
              <a:t>(ratio of shares/per post)</a:t>
            </a:r>
          </a:p>
          <a:p>
            <a:pPr lvl="1"/>
            <a:r>
              <a:rPr lang="en-US" sz="1800" i="0" dirty="0">
                <a:solidFill>
                  <a:schemeClr val="tx1"/>
                </a:solidFill>
                <a:latin typeface="Calibri" panose="020F0502020204030204" pitchFamily="34" charset="0"/>
                <a:cs typeface="Calibri" panose="020F0502020204030204" pitchFamily="34" charset="0"/>
              </a:rPr>
              <a:t>Creates exposure to new audiences' active choice by followers to tie to your brand –  they can become brand ambassadors</a:t>
            </a:r>
          </a:p>
          <a:p>
            <a:pPr lvl="1"/>
            <a:r>
              <a:rPr lang="en-US" sz="1800" i="0" dirty="0">
                <a:solidFill>
                  <a:schemeClr val="tx1"/>
                </a:solidFill>
                <a:latin typeface="Calibri" panose="020F0502020204030204" pitchFamily="34" charset="0"/>
                <a:cs typeface="Calibri" panose="020F0502020204030204" pitchFamily="34" charset="0"/>
              </a:rPr>
              <a:t>How to measure amplification rate:</a:t>
            </a:r>
          </a:p>
          <a:p>
            <a:pPr lvl="2"/>
            <a:r>
              <a:rPr lang="en-US" sz="1600" dirty="0">
                <a:solidFill>
                  <a:schemeClr val="tx1"/>
                </a:solidFill>
                <a:latin typeface="Calibri" panose="020F0502020204030204" pitchFamily="34" charset="0"/>
                <a:cs typeface="Calibri" panose="020F0502020204030204" pitchFamily="34" charset="0"/>
              </a:rPr>
              <a:t># of times posts are shared or re-posted, divide by your # of total followers, then multiply by 100</a:t>
            </a:r>
          </a:p>
          <a:p>
            <a:pPr lvl="1"/>
            <a:r>
              <a:rPr lang="en-US" sz="1800" i="0" dirty="0">
                <a:solidFill>
                  <a:schemeClr val="tx1"/>
                </a:solidFill>
                <a:latin typeface="Calibri" panose="020F0502020204030204" pitchFamily="34" charset="0"/>
                <a:cs typeface="Calibri" panose="020F0502020204030204" pitchFamily="34" charset="0"/>
              </a:rPr>
              <a:t>Facebook metrics; conversation, amplification, applause (FB ROI)</a:t>
            </a:r>
          </a:p>
          <a:p>
            <a:pPr lvl="2"/>
            <a:r>
              <a:rPr lang="en-US" sz="1600" dirty="0">
                <a:solidFill>
                  <a:schemeClr val="tx1"/>
                </a:solidFill>
                <a:latin typeface="Calibri" panose="020F0502020204030204" pitchFamily="34" charset="0"/>
                <a:cs typeface="Calibri" panose="020F0502020204030204" pitchFamily="34" charset="0"/>
              </a:rPr>
              <a:t>Conversation rate = # of comments per post  (endorsements)</a:t>
            </a:r>
          </a:p>
          <a:p>
            <a:pPr lvl="2"/>
            <a:r>
              <a:rPr lang="en-US" sz="1600" dirty="0">
                <a:solidFill>
                  <a:schemeClr val="tx1"/>
                </a:solidFill>
                <a:latin typeface="Calibri" panose="020F0502020204030204" pitchFamily="34" charset="0"/>
                <a:cs typeface="Calibri" panose="020F0502020204030204" pitchFamily="34" charset="0"/>
              </a:rPr>
              <a:t>Applause rate= # of likes per post</a:t>
            </a:r>
          </a:p>
          <a:p>
            <a:pPr lvl="2"/>
            <a:r>
              <a:rPr lang="en-US" sz="1600" dirty="0">
                <a:solidFill>
                  <a:schemeClr val="tx1"/>
                </a:solidFill>
                <a:latin typeface="Calibri" panose="020F0502020204030204" pitchFamily="34" charset="0"/>
                <a:cs typeface="Calibri" panose="020F0502020204030204" pitchFamily="34" charset="0"/>
              </a:rPr>
              <a:t>Path to sales = economic value</a:t>
            </a:r>
          </a:p>
          <a:p>
            <a:pPr lvl="3"/>
            <a:r>
              <a:rPr lang="en-US" sz="1600" i="0" dirty="0">
                <a:solidFill>
                  <a:schemeClr val="tx1"/>
                </a:solidFill>
                <a:latin typeface="Calibri" panose="020F0502020204030204" pitchFamily="34" charset="0"/>
                <a:cs typeface="Calibri" panose="020F0502020204030204" pitchFamily="34" charset="0"/>
              </a:rPr>
              <a:t>Sum of short &amp; long term revenue and cost savings</a:t>
            </a:r>
          </a:p>
          <a:p>
            <a:pPr lvl="2"/>
            <a:endParaRPr lang="en-US" sz="1600" b="1" dirty="0">
              <a:solidFill>
                <a:schemeClr val="tx1"/>
              </a:solidFill>
              <a:latin typeface="Calibri" panose="020F0502020204030204" pitchFamily="34" charset="0"/>
              <a:cs typeface="Calibri" panose="020F0502020204030204" pitchFamily="34" charset="0"/>
            </a:endParaRPr>
          </a:p>
          <a:p>
            <a:pPr lvl="2"/>
            <a:endParaRPr lang="en-US" sz="1600" b="1" dirty="0">
              <a:solidFill>
                <a:schemeClr val="tx1"/>
              </a:solidFill>
              <a:latin typeface="Calibri" panose="020F0502020204030204" pitchFamily="34" charset="0"/>
              <a:cs typeface="Calibri" panose="020F0502020204030204" pitchFamily="34" charset="0"/>
            </a:endParaRPr>
          </a:p>
          <a:p>
            <a:pPr lvl="1"/>
            <a:endParaRPr lang="en-US" b="1" dirty="0">
              <a:solidFill>
                <a:schemeClr val="tx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C2DC4A1-221D-4990-9ECA-6D9FFEDE8A45}"/>
              </a:ext>
            </a:extLst>
          </p:cNvPr>
          <p:cNvSpPr>
            <a:spLocks noGrp="1"/>
          </p:cNvSpPr>
          <p:nvPr>
            <p:ph type="sldNum" sz="quarter" idx="12"/>
          </p:nvPr>
        </p:nvSpPr>
        <p:spPr/>
        <p:txBody>
          <a:bodyPr/>
          <a:lstStyle/>
          <a:p>
            <a:fld id="{E76B3772-89B6-4026-A199-0708122F8A69}" type="slidenum">
              <a:rPr lang="en-US" smtClean="0"/>
              <a:t>152</a:t>
            </a:fld>
            <a:endParaRPr lang="en-US"/>
          </a:p>
        </p:txBody>
      </p:sp>
      <p:sp>
        <p:nvSpPr>
          <p:cNvPr id="6" name="TextBox 5">
            <a:extLst>
              <a:ext uri="{FF2B5EF4-FFF2-40B4-BE49-F238E27FC236}">
                <a16:creationId xmlns:a16="http://schemas.microsoft.com/office/drawing/2014/main" id="{DF996C21-3D0F-4B88-9F7E-FE820C0B0E7A}"/>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0470870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9601200" cy="785191"/>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136073" y="1598606"/>
            <a:ext cx="10709563" cy="4705212"/>
          </a:xfrm>
          <a:solidFill>
            <a:schemeClr val="bg1"/>
          </a:solidFill>
        </p:spPr>
        <p:txBody>
          <a:bodyPr>
            <a:normAutofit lnSpcReduction="10000"/>
          </a:bodyPr>
          <a:lstStyle/>
          <a:p>
            <a:r>
              <a:rPr lang="en-US" sz="2000" b="1" dirty="0">
                <a:latin typeface="Calibri" panose="020F0502020204030204" pitchFamily="34" charset="0"/>
                <a:cs typeface="Calibri" panose="020F0502020204030204" pitchFamily="34" charset="0"/>
              </a:rPr>
              <a:t>Social Media Referrals -Referral Traffic</a:t>
            </a:r>
          </a:p>
          <a:p>
            <a:pPr lvl="1"/>
            <a:r>
              <a:rPr lang="en-US" sz="2000" i="0" dirty="0">
                <a:latin typeface="Calibri" panose="020F0502020204030204" pitchFamily="34" charset="0"/>
                <a:cs typeface="Calibri" panose="020F0502020204030204" pitchFamily="34" charset="0"/>
              </a:rPr>
              <a:t>Visitors coming to your site from social media</a:t>
            </a:r>
          </a:p>
          <a:p>
            <a:pPr lvl="1"/>
            <a:r>
              <a:rPr lang="en-US" sz="2000" i="0" dirty="0">
                <a:latin typeface="Calibri" panose="020F0502020204030204" pitchFamily="34" charset="0"/>
                <a:cs typeface="Calibri" panose="020F0502020204030204" pitchFamily="34" charset="0"/>
              </a:rPr>
              <a:t>Brand experience begins – interested in your content &amp; offerings</a:t>
            </a:r>
          </a:p>
          <a:p>
            <a:pPr lvl="1"/>
            <a:r>
              <a:rPr lang="en-US" sz="2000" i="0" dirty="0">
                <a:latin typeface="Calibri" panose="020F0502020204030204" pitchFamily="34" charset="0"/>
                <a:cs typeface="Calibri" panose="020F0502020204030204" pitchFamily="34" charset="0"/>
              </a:rPr>
              <a:t>Goal: Keep them on the site</a:t>
            </a:r>
          </a:p>
          <a:p>
            <a:pPr lvl="1"/>
            <a:r>
              <a:rPr lang="en-US" sz="2000" i="0" dirty="0">
                <a:latin typeface="Calibri" panose="020F0502020204030204" pitchFamily="34" charset="0"/>
                <a:cs typeface="Calibri" panose="020F0502020204030204" pitchFamily="34" charset="0"/>
              </a:rPr>
              <a:t>Instagram story, video ad, website call to action</a:t>
            </a:r>
          </a:p>
          <a:p>
            <a:pPr lvl="2"/>
            <a:r>
              <a:rPr lang="en-US" sz="2000" dirty="0">
                <a:latin typeface="Calibri" panose="020F0502020204030204" pitchFamily="34" charset="0"/>
                <a:cs typeface="Calibri" panose="020F0502020204030204" pitchFamily="34" charset="0"/>
              </a:rPr>
              <a:t>Tell them what to do next; shop, sign up, watch, try, start</a:t>
            </a:r>
          </a:p>
          <a:p>
            <a:pPr lvl="2"/>
            <a:r>
              <a:rPr lang="en-US" sz="2000" i="0" dirty="0">
                <a:latin typeface="Calibri" panose="020F0502020204030204" pitchFamily="34" charset="0"/>
                <a:cs typeface="Calibri" panose="020F0502020204030204" pitchFamily="34" charset="0"/>
              </a:rPr>
              <a:t>Call to actions- use specific action words</a:t>
            </a:r>
          </a:p>
          <a:p>
            <a:pPr lvl="2"/>
            <a:r>
              <a:rPr lang="en-US" sz="2000" dirty="0">
                <a:latin typeface="Calibri" panose="020F0502020204030204" pitchFamily="34" charset="0"/>
                <a:cs typeface="Calibri" panose="020F0502020204030204" pitchFamily="34" charset="0"/>
              </a:rPr>
              <a:t>Track who is interested in your content</a:t>
            </a:r>
          </a:p>
          <a:p>
            <a:pPr lvl="2"/>
            <a:r>
              <a:rPr lang="en-US" sz="2000" i="0" dirty="0">
                <a:latin typeface="Calibri" panose="020F0502020204030204" pitchFamily="34" charset="0"/>
                <a:cs typeface="Calibri" panose="020F0502020204030204" pitchFamily="34" charset="0"/>
              </a:rPr>
              <a:t>Know what content resonates &amp; leverage that to improve your social strategy</a:t>
            </a:r>
          </a:p>
          <a:p>
            <a:pPr lvl="2"/>
            <a:r>
              <a:rPr lang="en-US" sz="2000" dirty="0">
                <a:latin typeface="Calibri" panose="020F0502020204030204" pitchFamily="34" charset="0"/>
                <a:cs typeface="Calibri" panose="020F0502020204030204" pitchFamily="34" charset="0"/>
              </a:rPr>
              <a:t>Measure social referrals through Google analytics – see who drives traffic to your site</a:t>
            </a:r>
          </a:p>
          <a:p>
            <a:pPr lvl="3"/>
            <a:r>
              <a:rPr lang="en-US" sz="2000" i="0" dirty="0">
                <a:latin typeface="Calibri" panose="020F0502020204030204" pitchFamily="34" charset="0"/>
                <a:cs typeface="Calibri" panose="020F0502020204030204" pitchFamily="34" charset="0"/>
              </a:rPr>
              <a:t>Google analytics; Set up landing pages, pixels, goal conversions for data. Visits, conversions, goal conversions rates per visit goals from sources, visit goals referrals from Facebook – Factivate spreadsheet</a:t>
            </a:r>
          </a:p>
          <a:p>
            <a:pPr lvl="1"/>
            <a:endParaRPr lang="en-US" i="0" dirty="0">
              <a:latin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F2841CA8-5CB4-4DF5-B469-077665BA491A}"/>
              </a:ext>
            </a:extLst>
          </p:cNvPr>
          <p:cNvSpPr>
            <a:spLocks noGrp="1"/>
          </p:cNvSpPr>
          <p:nvPr>
            <p:ph type="sldNum" sz="quarter" idx="12"/>
          </p:nvPr>
        </p:nvSpPr>
        <p:spPr/>
        <p:txBody>
          <a:bodyPr/>
          <a:lstStyle/>
          <a:p>
            <a:fld id="{E76B3772-89B6-4026-A199-0708122F8A69}" type="slidenum">
              <a:rPr lang="en-US" smtClean="0"/>
              <a:t>153</a:t>
            </a:fld>
            <a:endParaRPr lang="en-US"/>
          </a:p>
        </p:txBody>
      </p:sp>
      <p:sp>
        <p:nvSpPr>
          <p:cNvPr id="6" name="TextBox 5">
            <a:extLst>
              <a:ext uri="{FF2B5EF4-FFF2-40B4-BE49-F238E27FC236}">
                <a16:creationId xmlns:a16="http://schemas.microsoft.com/office/drawing/2014/main" id="{707DA163-8C72-4CAA-B9B7-F6CA5DE2E405}"/>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40084384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177636" y="1700014"/>
            <a:ext cx="9795164" cy="4167386"/>
          </a:xfrm>
          <a:solidFill>
            <a:schemeClr val="bg1"/>
          </a:solidFill>
        </p:spPr>
        <p:txBody>
          <a:bodyPr>
            <a:normAutofit/>
          </a:bodyPr>
          <a:lstStyle/>
          <a:p>
            <a:r>
              <a:rPr lang="en-US" sz="1800" b="1" dirty="0">
                <a:latin typeface="Calibri" panose="020F0502020204030204" pitchFamily="34" charset="0"/>
                <a:cs typeface="Calibri" panose="020F0502020204030204" pitchFamily="34" charset="0"/>
              </a:rPr>
              <a:t>Click-Through-Rate (CTR)</a:t>
            </a:r>
          </a:p>
          <a:p>
            <a:pPr lvl="1"/>
            <a:r>
              <a:rPr lang="en-US" sz="1800" i="0" dirty="0">
                <a:latin typeface="Calibri" panose="020F0502020204030204" pitchFamily="34" charset="0"/>
                <a:cs typeface="Calibri" panose="020F0502020204030204" pitchFamily="34" charset="0"/>
              </a:rPr>
              <a:t>How many people click ad or content</a:t>
            </a:r>
          </a:p>
          <a:p>
            <a:pPr lvl="1"/>
            <a:r>
              <a:rPr lang="en-US" sz="1800" i="0" dirty="0">
                <a:latin typeface="Calibri" panose="020F0502020204030204" pitchFamily="34" charset="0"/>
                <a:cs typeface="Calibri" panose="020F0502020204030204" pitchFamily="34" charset="0"/>
              </a:rPr>
              <a:t>Typically directed to a landing page on your site for additional content. </a:t>
            </a:r>
          </a:p>
          <a:p>
            <a:pPr lvl="1"/>
            <a:r>
              <a:rPr lang="en-US" sz="1800" i="0" dirty="0">
                <a:latin typeface="Calibri" panose="020F0502020204030204" pitchFamily="34" charset="0"/>
                <a:cs typeface="Calibri" panose="020F0502020204030204" pitchFamily="34" charset="0"/>
              </a:rPr>
              <a:t>Search words drive this search to get them to your site through links,  in content of ads also</a:t>
            </a:r>
          </a:p>
          <a:p>
            <a:pPr lvl="1"/>
            <a:r>
              <a:rPr lang="en-US" sz="1800" i="0" dirty="0">
                <a:latin typeface="Calibri" panose="020F0502020204030204" pitchFamily="34" charset="0"/>
                <a:cs typeface="Calibri" panose="020F0502020204030204" pitchFamily="34" charset="0"/>
              </a:rPr>
              <a:t>Low CTR then content is not resonating</a:t>
            </a:r>
          </a:p>
          <a:p>
            <a:pPr lvl="1"/>
            <a:r>
              <a:rPr lang="en-US" sz="1800" i="0" dirty="0">
                <a:latin typeface="Calibri" panose="020F0502020204030204" pitchFamily="34" charset="0"/>
                <a:cs typeface="Calibri" panose="020F0502020204030204" pitchFamily="34" charset="0"/>
              </a:rPr>
              <a:t>CTR can affect ad costs</a:t>
            </a:r>
          </a:p>
          <a:p>
            <a:pPr lvl="2"/>
            <a:r>
              <a:rPr lang="en-US" sz="1800" dirty="0">
                <a:latin typeface="Calibri" panose="020F0502020204030204" pitchFamily="34" charset="0"/>
                <a:cs typeface="Calibri" panose="020F0502020204030204" pitchFamily="34" charset="0"/>
              </a:rPr>
              <a:t>Social platforms favor ads with high click through rates</a:t>
            </a:r>
          </a:p>
          <a:p>
            <a:pPr lvl="3"/>
            <a:r>
              <a:rPr lang="en-US" sz="1800" i="0" dirty="0">
                <a:latin typeface="Calibri" panose="020F0502020204030204" pitchFamily="34" charset="0"/>
                <a:cs typeface="Calibri" panose="020F0502020204030204" pitchFamily="34" charset="0"/>
              </a:rPr>
              <a:t>They get more impressions &amp; better placement</a:t>
            </a:r>
          </a:p>
          <a:p>
            <a:pPr lvl="3"/>
            <a:r>
              <a:rPr lang="en-US" sz="1800" i="0" dirty="0">
                <a:latin typeface="Calibri" panose="020F0502020204030204" pitchFamily="34" charset="0"/>
                <a:cs typeface="Calibri" panose="020F0502020204030204" pitchFamily="34" charset="0"/>
              </a:rPr>
              <a:t>Rewarded with lower costs per click</a:t>
            </a:r>
          </a:p>
          <a:p>
            <a:pPr lvl="1"/>
            <a:r>
              <a:rPr lang="en-US" sz="1800" i="0" dirty="0">
                <a:latin typeface="Calibri" panose="020F0502020204030204" pitchFamily="34" charset="0"/>
                <a:cs typeface="Calibri" panose="020F0502020204030204" pitchFamily="34" charset="0"/>
              </a:rPr>
              <a:t>CTR Measure = # of clicks divided by number of impressions x 100</a:t>
            </a:r>
          </a:p>
          <a:p>
            <a:pPr lvl="2"/>
            <a:r>
              <a:rPr lang="en-US" sz="1800" dirty="0">
                <a:latin typeface="Calibri" panose="020F0502020204030204" pitchFamily="34" charset="0"/>
                <a:cs typeface="Calibri" panose="020F0502020204030204" pitchFamily="34" charset="0"/>
              </a:rPr>
              <a:t>All social media platforms measure this automatically</a:t>
            </a:r>
            <a:endParaRPr lang="en-US" sz="1800" i="0" dirty="0">
              <a:latin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0796E688-C4E6-4A53-993C-D69EB936A652}"/>
              </a:ext>
            </a:extLst>
          </p:cNvPr>
          <p:cNvSpPr>
            <a:spLocks noGrp="1"/>
          </p:cNvSpPr>
          <p:nvPr>
            <p:ph type="sldNum" sz="quarter" idx="12"/>
          </p:nvPr>
        </p:nvSpPr>
        <p:spPr/>
        <p:txBody>
          <a:bodyPr/>
          <a:lstStyle/>
          <a:p>
            <a:fld id="{E76B3772-89B6-4026-A199-0708122F8A69}" type="slidenum">
              <a:rPr lang="en-US" smtClean="0"/>
              <a:t>154</a:t>
            </a:fld>
            <a:endParaRPr lang="en-US"/>
          </a:p>
        </p:txBody>
      </p:sp>
      <p:sp>
        <p:nvSpPr>
          <p:cNvPr id="6" name="TextBox 5">
            <a:extLst>
              <a:ext uri="{FF2B5EF4-FFF2-40B4-BE49-F238E27FC236}">
                <a16:creationId xmlns:a16="http://schemas.microsoft.com/office/drawing/2014/main" id="{46AE8B16-5065-447A-968B-7FDC413DE58C}"/>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5054227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177636" y="1929199"/>
            <a:ext cx="9698182" cy="4295001"/>
          </a:xfrm>
          <a:solidFill>
            <a:schemeClr val="bg1"/>
          </a:solidFill>
        </p:spPr>
        <p:txBody>
          <a:bodyPr/>
          <a:lstStyle/>
          <a:p>
            <a:r>
              <a:rPr lang="en-US" sz="1800" b="1" dirty="0">
                <a:latin typeface="Calibri" panose="020F0502020204030204" pitchFamily="34" charset="0"/>
                <a:cs typeface="Calibri" panose="020F0502020204030204" pitchFamily="34" charset="0"/>
              </a:rPr>
              <a:t>Bounce Rate</a:t>
            </a:r>
          </a:p>
          <a:p>
            <a:pPr lvl="1"/>
            <a:r>
              <a:rPr lang="en-US" sz="1800" i="0" dirty="0">
                <a:latin typeface="Calibri" panose="020F0502020204030204" pitchFamily="34" charset="0"/>
                <a:cs typeface="Calibri" panose="020F0502020204030204" pitchFamily="34" charset="0"/>
              </a:rPr>
              <a:t>Low bounce rate is preferred= Keep user engaged on your site</a:t>
            </a:r>
          </a:p>
          <a:p>
            <a:pPr lvl="1"/>
            <a:r>
              <a:rPr lang="en-US" sz="1800" i="0" dirty="0">
                <a:latin typeface="Calibri" panose="020F0502020204030204" pitchFamily="34" charset="0"/>
                <a:cs typeface="Calibri" panose="020F0502020204030204" pitchFamily="34" charset="0"/>
              </a:rPr>
              <a:t>Compare bounce rate from different traffic sources;</a:t>
            </a:r>
          </a:p>
          <a:p>
            <a:pPr lvl="2"/>
            <a:r>
              <a:rPr lang="en-US" sz="1800" dirty="0">
                <a:latin typeface="Calibri" panose="020F0502020204030204" pitchFamily="34" charset="0"/>
                <a:cs typeface="Calibri" panose="020F0502020204030204" pitchFamily="34" charset="0"/>
              </a:rPr>
              <a:t>Facebook, Bing – to identify which channel is most effective and further establish your social strategy</a:t>
            </a:r>
          </a:p>
          <a:p>
            <a:pPr lvl="2"/>
            <a:r>
              <a:rPr lang="en-US" sz="1800" dirty="0">
                <a:latin typeface="Calibri" panose="020F0502020204030204" pitchFamily="34" charset="0"/>
                <a:cs typeface="Calibri" panose="020F0502020204030204" pitchFamily="34" charset="0"/>
              </a:rPr>
              <a:t>Google analytics measures bounce rates </a:t>
            </a:r>
          </a:p>
          <a:p>
            <a:pPr lvl="3"/>
            <a:r>
              <a:rPr lang="en-US" sz="1800" i="0" dirty="0">
                <a:latin typeface="Calibri" panose="020F0502020204030204" pitchFamily="34" charset="0"/>
                <a:cs typeface="Calibri" panose="020F0502020204030204" pitchFamily="34" charset="0"/>
              </a:rPr>
              <a:t>(acquisition tab, all traffic, segment by channels-bounce rate column)</a:t>
            </a:r>
          </a:p>
          <a:p>
            <a:pPr lvl="2"/>
            <a:endParaRPr lang="en-US" sz="1800" i="0" dirty="0">
              <a:latin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0796E688-C4E6-4A53-993C-D69EB936A652}"/>
              </a:ext>
            </a:extLst>
          </p:cNvPr>
          <p:cNvSpPr>
            <a:spLocks noGrp="1"/>
          </p:cNvSpPr>
          <p:nvPr>
            <p:ph type="sldNum" sz="quarter" idx="12"/>
          </p:nvPr>
        </p:nvSpPr>
        <p:spPr/>
        <p:txBody>
          <a:bodyPr/>
          <a:lstStyle/>
          <a:p>
            <a:fld id="{E76B3772-89B6-4026-A199-0708122F8A69}" type="slidenum">
              <a:rPr lang="en-US" smtClean="0"/>
              <a:t>155</a:t>
            </a:fld>
            <a:endParaRPr lang="en-US"/>
          </a:p>
        </p:txBody>
      </p:sp>
      <p:sp>
        <p:nvSpPr>
          <p:cNvPr id="6" name="TextBox 5">
            <a:extLst>
              <a:ext uri="{FF2B5EF4-FFF2-40B4-BE49-F238E27FC236}">
                <a16:creationId xmlns:a16="http://schemas.microsoft.com/office/drawing/2014/main" id="{F5FFD95A-41FC-4913-B22E-34C63410DF5C}"/>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3801171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371600" y="1700014"/>
            <a:ext cx="9601200" cy="4167386"/>
          </a:xfrm>
          <a:solidFill>
            <a:schemeClr val="bg1"/>
          </a:solidFill>
        </p:spPr>
        <p:txBody>
          <a:bodyPr/>
          <a:lstStyle/>
          <a:p>
            <a:r>
              <a:rPr lang="en-US" sz="1800" b="1" dirty="0">
                <a:latin typeface="Calibri" panose="020F0502020204030204" pitchFamily="34" charset="0"/>
                <a:cs typeface="Calibri" panose="020F0502020204030204" pitchFamily="34" charset="0"/>
              </a:rPr>
              <a:t>Conversions &amp; Conversion Rate</a:t>
            </a:r>
          </a:p>
          <a:p>
            <a:pPr lvl="1"/>
            <a:r>
              <a:rPr lang="en-US" sz="1800" dirty="0">
                <a:latin typeface="Calibri" panose="020F0502020204030204" pitchFamily="34" charset="0"/>
                <a:cs typeface="Calibri" panose="020F0502020204030204" pitchFamily="34" charset="0"/>
              </a:rPr>
              <a:t>Define what you want it to be; </a:t>
            </a:r>
          </a:p>
          <a:p>
            <a:pPr lvl="2"/>
            <a:r>
              <a:rPr lang="en-US" sz="1800" dirty="0">
                <a:latin typeface="Calibri" panose="020F0502020204030204" pitchFamily="34" charset="0"/>
                <a:cs typeface="Calibri" panose="020F0502020204030204" pitchFamily="34" charset="0"/>
              </a:rPr>
              <a:t>Direct website purchase or newsletter subscription, register for an event, etc. – what action?</a:t>
            </a:r>
          </a:p>
          <a:p>
            <a:pPr lvl="2"/>
            <a:r>
              <a:rPr lang="en-US" sz="1800" dirty="0">
                <a:latin typeface="Calibri" panose="020F0502020204030204" pitchFamily="34" charset="0"/>
                <a:cs typeface="Calibri" panose="020F0502020204030204" pitchFamily="34" charset="0"/>
              </a:rPr>
              <a:t>Business goals that will raise your bottom line</a:t>
            </a:r>
          </a:p>
          <a:p>
            <a:pPr lvl="2"/>
            <a:r>
              <a:rPr lang="en-US" sz="1800" dirty="0">
                <a:latin typeface="Calibri" panose="020F0502020204030204" pitchFamily="34" charset="0"/>
                <a:cs typeface="Calibri" panose="020F0502020204030204" pitchFamily="34" charset="0"/>
              </a:rPr>
              <a:t>How many people will click your ad &amp; buy</a:t>
            </a:r>
          </a:p>
          <a:p>
            <a:pPr lvl="2"/>
            <a:r>
              <a:rPr lang="en-US" sz="1800" dirty="0">
                <a:latin typeface="Calibri" panose="020F0502020204030204" pitchFamily="34" charset="0"/>
                <a:cs typeface="Calibri" panose="020F0502020204030204" pitchFamily="34" charset="0"/>
              </a:rPr>
              <a:t>It is a direct effect on your ROI</a:t>
            </a:r>
          </a:p>
          <a:p>
            <a:pPr lvl="2"/>
            <a:r>
              <a:rPr lang="en-US" sz="1800" dirty="0">
                <a:latin typeface="Calibri" panose="020F0502020204030204" pitchFamily="34" charset="0"/>
                <a:cs typeface="Calibri" panose="020F0502020204030204" pitchFamily="34" charset="0"/>
              </a:rPr>
              <a:t>For an ad to be worthwhile – strong conversion rate &amp; low cost per conversion</a:t>
            </a:r>
          </a:p>
          <a:p>
            <a:pPr lvl="2"/>
            <a:r>
              <a:rPr lang="en-US" sz="1800" dirty="0">
                <a:latin typeface="Calibri" panose="020F0502020204030204" pitchFamily="34" charset="0"/>
                <a:cs typeface="Calibri" panose="020F0502020204030204" pitchFamily="34" charset="0"/>
              </a:rPr>
              <a:t>Track Users path through a shortened URL or call to action link that is collecting data</a:t>
            </a:r>
          </a:p>
          <a:p>
            <a:pPr lvl="3"/>
            <a:r>
              <a:rPr lang="en-US" sz="1800" dirty="0">
                <a:latin typeface="Calibri" panose="020F0502020204030204" pitchFamily="34" charset="0"/>
                <a:cs typeface="Calibri" panose="020F0502020204030204" pitchFamily="34" charset="0"/>
              </a:rPr>
              <a:t>This allows tracking of which organic social media posts are leading to conversions</a:t>
            </a:r>
          </a:p>
          <a:p>
            <a:pPr lvl="2"/>
            <a:endParaRPr lang="en-US" sz="1600" dirty="0">
              <a:latin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0796E688-C4E6-4A53-993C-D69EB936A652}"/>
              </a:ext>
            </a:extLst>
          </p:cNvPr>
          <p:cNvSpPr>
            <a:spLocks noGrp="1"/>
          </p:cNvSpPr>
          <p:nvPr>
            <p:ph type="sldNum" sz="quarter" idx="12"/>
          </p:nvPr>
        </p:nvSpPr>
        <p:spPr/>
        <p:txBody>
          <a:bodyPr/>
          <a:lstStyle/>
          <a:p>
            <a:fld id="{E76B3772-89B6-4026-A199-0708122F8A69}" type="slidenum">
              <a:rPr lang="en-US" smtClean="0"/>
              <a:t>156</a:t>
            </a:fld>
            <a:endParaRPr lang="en-US"/>
          </a:p>
        </p:txBody>
      </p:sp>
      <p:sp>
        <p:nvSpPr>
          <p:cNvPr id="6" name="TextBox 5">
            <a:extLst>
              <a:ext uri="{FF2B5EF4-FFF2-40B4-BE49-F238E27FC236}">
                <a16:creationId xmlns:a16="http://schemas.microsoft.com/office/drawing/2014/main" id="{3FEE978A-5A97-49D6-BDD6-6E4FB91CE52D}"/>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71361334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1371600" y="1700014"/>
            <a:ext cx="9601200" cy="4167386"/>
          </a:xfrm>
          <a:solidFill>
            <a:schemeClr val="bg1"/>
          </a:solidFill>
        </p:spPr>
        <p:txBody>
          <a:bodyPr/>
          <a:lstStyle/>
          <a:p>
            <a:r>
              <a:rPr lang="en-US" sz="2000" b="1" dirty="0">
                <a:latin typeface="Calibri" panose="020F0502020204030204" pitchFamily="34" charset="0"/>
                <a:cs typeface="Calibri" panose="020F0502020204030204" pitchFamily="34" charset="0"/>
              </a:rPr>
              <a:t>Cost Per Conversion  (or cost per action)</a:t>
            </a:r>
          </a:p>
          <a:p>
            <a:pPr lvl="1"/>
            <a:r>
              <a:rPr lang="en-US" sz="1800" i="0" dirty="0">
                <a:latin typeface="Calibri" panose="020F0502020204030204" pitchFamily="34" charset="0"/>
                <a:cs typeface="Calibri" panose="020F0502020204030204" pitchFamily="34" charset="0"/>
              </a:rPr>
              <a:t>Cost per click &amp; number of clicks for a conversion –  per click cost must be lower than cost of goods for a profit </a:t>
            </a:r>
          </a:p>
          <a:p>
            <a:pPr lvl="1"/>
            <a:r>
              <a:rPr lang="en-US" sz="1800" i="0" dirty="0">
                <a:latin typeface="Calibri" panose="020F0502020204030204" pitchFamily="34" charset="0"/>
                <a:cs typeface="Calibri" panose="020F0502020204030204" pitchFamily="34" charset="0"/>
              </a:rPr>
              <a:t>Track most critical social media metrics effectively – use the data to make real changes that impact your business</a:t>
            </a:r>
          </a:p>
          <a:p>
            <a:pPr lvl="1"/>
            <a:endParaRPr lang="en-US" i="0" dirty="0">
              <a:latin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0796E688-C4E6-4A53-993C-D69EB936A652}"/>
              </a:ext>
            </a:extLst>
          </p:cNvPr>
          <p:cNvSpPr>
            <a:spLocks noGrp="1"/>
          </p:cNvSpPr>
          <p:nvPr>
            <p:ph type="sldNum" sz="quarter" idx="12"/>
          </p:nvPr>
        </p:nvSpPr>
        <p:spPr/>
        <p:txBody>
          <a:bodyPr/>
          <a:lstStyle/>
          <a:p>
            <a:fld id="{E76B3772-89B6-4026-A199-0708122F8A69}" type="slidenum">
              <a:rPr lang="en-US" smtClean="0"/>
              <a:t>157</a:t>
            </a:fld>
            <a:endParaRPr lang="en-US"/>
          </a:p>
        </p:txBody>
      </p:sp>
      <p:sp>
        <p:nvSpPr>
          <p:cNvPr id="6" name="TextBox 5">
            <a:extLst>
              <a:ext uri="{FF2B5EF4-FFF2-40B4-BE49-F238E27FC236}">
                <a16:creationId xmlns:a16="http://schemas.microsoft.com/office/drawing/2014/main" id="{9A4EFF9C-3874-475F-AF95-1E87E94E411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9572057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1371600" y="685800"/>
            <a:ext cx="9601200" cy="886599"/>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5" name="Slide Number Placeholder 4">
            <a:extLst>
              <a:ext uri="{FF2B5EF4-FFF2-40B4-BE49-F238E27FC236}">
                <a16:creationId xmlns:a16="http://schemas.microsoft.com/office/drawing/2014/main" id="{0796E688-C4E6-4A53-993C-D69EB936A652}"/>
              </a:ext>
            </a:extLst>
          </p:cNvPr>
          <p:cNvSpPr>
            <a:spLocks noGrp="1"/>
          </p:cNvSpPr>
          <p:nvPr>
            <p:ph type="sldNum" sz="quarter" idx="12"/>
          </p:nvPr>
        </p:nvSpPr>
        <p:spPr/>
        <p:txBody>
          <a:bodyPr/>
          <a:lstStyle/>
          <a:p>
            <a:fld id="{E76B3772-89B6-4026-A199-0708122F8A69}" type="slidenum">
              <a:rPr lang="en-US" smtClean="0"/>
              <a:t>158</a:t>
            </a:fld>
            <a:endParaRPr lang="en-US"/>
          </a:p>
        </p:txBody>
      </p:sp>
      <p:pic>
        <p:nvPicPr>
          <p:cNvPr id="11266" name="Picture 2" descr="Three Fundamentals of Great Social Media Measurement - Ketchum">
            <a:extLst>
              <a:ext uri="{FF2B5EF4-FFF2-40B4-BE49-F238E27FC236}">
                <a16:creationId xmlns:a16="http://schemas.microsoft.com/office/drawing/2014/main" id="{3F7E3E63-3305-4F2C-B2B9-D2E28224CD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7913" y="1783311"/>
            <a:ext cx="6321287" cy="42517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2940E0-8545-43FE-8D1A-466FFC81FE5B}"/>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2296321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711E6-267A-4E99-8DFC-F7D53EA06DC8}"/>
              </a:ext>
            </a:extLst>
          </p:cNvPr>
          <p:cNvSpPr>
            <a:spLocks noGrp="1"/>
          </p:cNvSpPr>
          <p:nvPr>
            <p:ph type="title"/>
          </p:nvPr>
        </p:nvSpPr>
        <p:spPr>
          <a:xfrm>
            <a:off x="1066800" y="642594"/>
            <a:ext cx="10058400" cy="507241"/>
          </a:xfrm>
          <a:solidFill>
            <a:schemeClr val="accent1"/>
          </a:solidFill>
        </p:spPr>
        <p:txBody>
          <a:bodyPr>
            <a:normAutofit fontScale="90000"/>
          </a:bodyPr>
          <a:lstStyle/>
          <a:p>
            <a:r>
              <a:rPr lang="en-US" b="1" dirty="0">
                <a:solidFill>
                  <a:srgbClr val="002060"/>
                </a:solidFill>
                <a:latin typeface="Arial" panose="020B0604020202020204" pitchFamily="34" charset="0"/>
                <a:cs typeface="Arial" panose="020B0604020202020204" pitchFamily="34" charset="0"/>
              </a:rPr>
              <a:t>Tools Glossary</a:t>
            </a:r>
          </a:p>
        </p:txBody>
      </p:sp>
      <p:sp>
        <p:nvSpPr>
          <p:cNvPr id="3" name="Content Placeholder 2">
            <a:extLst>
              <a:ext uri="{FF2B5EF4-FFF2-40B4-BE49-F238E27FC236}">
                <a16:creationId xmlns:a16="http://schemas.microsoft.com/office/drawing/2014/main" id="{0C81166B-0328-4C7A-8C00-70E5416A2413}"/>
              </a:ext>
            </a:extLst>
          </p:cNvPr>
          <p:cNvSpPr>
            <a:spLocks noGrp="1"/>
          </p:cNvSpPr>
          <p:nvPr>
            <p:ph idx="1"/>
          </p:nvPr>
        </p:nvSpPr>
        <p:spPr>
          <a:xfrm>
            <a:off x="1177636" y="1330036"/>
            <a:ext cx="9795164" cy="4537364"/>
          </a:xfrm>
          <a:solidFill>
            <a:schemeClr val="bg1"/>
          </a:solidFill>
        </p:spPr>
        <p:txBody>
          <a:bodyPr>
            <a:normAutofit fontScale="85000" lnSpcReduction="10000"/>
          </a:bodyPr>
          <a:lstStyle/>
          <a:p>
            <a:r>
              <a:rPr lang="en-US" sz="1700" dirty="0">
                <a:latin typeface="Calibri" panose="020F0502020204030204" pitchFamily="34" charset="0"/>
                <a:cs typeface="Calibri" panose="020F0502020204030204" pitchFamily="34" charset="0"/>
              </a:rPr>
              <a:t>Quora; Q&amp;A website</a:t>
            </a:r>
          </a:p>
          <a:p>
            <a:r>
              <a:rPr lang="en-US" sz="1700" dirty="0" err="1">
                <a:latin typeface="Calibri" panose="020F0502020204030204" pitchFamily="34" charset="0"/>
                <a:cs typeface="Calibri" panose="020F0502020204030204" pitchFamily="34" charset="0"/>
              </a:rPr>
              <a:t>Ahref</a:t>
            </a:r>
            <a:r>
              <a:rPr lang="en-US" sz="1700" dirty="0">
                <a:latin typeface="Calibri" panose="020F0502020204030204" pitchFamily="34" charset="0"/>
                <a:cs typeface="Calibri" panose="020F0502020204030204" pitchFamily="34" charset="0"/>
              </a:rPr>
              <a:t>; analyze backlink profile, SEO health, keyword research tool, Finds content that has performed well (shares/links)</a:t>
            </a:r>
          </a:p>
          <a:p>
            <a:r>
              <a:rPr lang="en-US" sz="1700" dirty="0">
                <a:latin typeface="Calibri" panose="020F0502020204030204" pitchFamily="34" charset="0"/>
                <a:cs typeface="Calibri" panose="020F0502020204030204" pitchFamily="34" charset="0"/>
              </a:rPr>
              <a:t>TF-IDF; helps Google identify if you cover all relevant topics in your content. Statistical measure that evaluates word relevancy to a document or documents</a:t>
            </a:r>
          </a:p>
          <a:p>
            <a:r>
              <a:rPr lang="en-US" sz="1700" dirty="0">
                <a:latin typeface="Calibri" panose="020F0502020204030204" pitchFamily="34" charset="0"/>
                <a:cs typeface="Calibri" panose="020F0502020204030204" pitchFamily="34" charset="0"/>
              </a:rPr>
              <a:t>Publishing Platforms; digital publishing software platforms to publish content online as an app, create content on line &amp; generate traffic. Transition from print &amp; PDF formats to mobile friendly reading experiences </a:t>
            </a:r>
          </a:p>
          <a:p>
            <a:r>
              <a:rPr lang="en-US" sz="1700" dirty="0">
                <a:latin typeface="Calibri" panose="020F0502020204030204" pitchFamily="34" charset="0"/>
                <a:cs typeface="Calibri" panose="020F0502020204030204" pitchFamily="34" charset="0"/>
              </a:rPr>
              <a:t>Skag Approach; Single keyword ad group</a:t>
            </a:r>
          </a:p>
          <a:p>
            <a:r>
              <a:rPr lang="en-US" sz="1700" dirty="0">
                <a:latin typeface="Calibri" panose="020F0502020204030204" pitchFamily="34" charset="0"/>
                <a:cs typeface="Calibri" panose="020F0502020204030204" pitchFamily="34" charset="0"/>
              </a:rPr>
              <a:t>Spark Toro; find sites, blogs, podcasts, social accounts, publications that reach your audience</a:t>
            </a:r>
          </a:p>
          <a:p>
            <a:r>
              <a:rPr lang="en-US" sz="1700" dirty="0">
                <a:latin typeface="Calibri" panose="020F0502020204030204" pitchFamily="34" charset="0"/>
                <a:cs typeface="Calibri" panose="020F0502020204030204" pitchFamily="34" charset="0"/>
              </a:rPr>
              <a:t>Google analytics; track and report website traffic, usage data</a:t>
            </a:r>
          </a:p>
          <a:p>
            <a:r>
              <a:rPr lang="en-US" sz="1700" dirty="0">
                <a:latin typeface="Calibri" panose="020F0502020204030204" pitchFamily="34" charset="0"/>
                <a:cs typeface="Calibri" panose="020F0502020204030204" pitchFamily="34" charset="0"/>
              </a:rPr>
              <a:t>Social Media analytics provides data on competitors</a:t>
            </a:r>
          </a:p>
          <a:p>
            <a:r>
              <a:rPr lang="en-US" sz="1700" dirty="0">
                <a:latin typeface="Calibri" panose="020F0502020204030204" pitchFamily="34" charset="0"/>
                <a:cs typeface="Calibri" panose="020F0502020204030204" pitchFamily="34" charset="0"/>
              </a:rPr>
              <a:t>Hootsuite; Track data</a:t>
            </a:r>
          </a:p>
          <a:p>
            <a:r>
              <a:rPr lang="en-US" sz="1700" dirty="0">
                <a:latin typeface="Calibri" panose="020F0502020204030204" pitchFamily="34" charset="0"/>
                <a:cs typeface="Calibri" panose="020F0502020204030204" pitchFamily="34" charset="0"/>
              </a:rPr>
              <a:t>Go Daddy, Host gator; example of large hosting companies – many others also host and even companies that set up websites handle hosting on a monthly rate. Smaller companies host may be safer</a:t>
            </a:r>
          </a:p>
          <a:p>
            <a:r>
              <a:rPr lang="en-US" sz="1700" dirty="0">
                <a:latin typeface="Calibri" panose="020F0502020204030204" pitchFamily="34" charset="0"/>
                <a:cs typeface="Calibri" panose="020F0502020204030204" pitchFamily="34" charset="0"/>
              </a:rPr>
              <a:t>MOZ – SEO guide to on-page optimization</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3148BCB-A567-4589-9150-E91F92C05883}"/>
              </a:ext>
            </a:extLst>
          </p:cNvPr>
          <p:cNvSpPr>
            <a:spLocks noGrp="1"/>
          </p:cNvSpPr>
          <p:nvPr>
            <p:ph type="sldNum" sz="quarter" idx="12"/>
          </p:nvPr>
        </p:nvSpPr>
        <p:spPr/>
        <p:txBody>
          <a:bodyPr/>
          <a:lstStyle/>
          <a:p>
            <a:fld id="{E76B3772-89B6-4026-A199-0708122F8A69}" type="slidenum">
              <a:rPr lang="en-US" smtClean="0"/>
              <a:t>159</a:t>
            </a:fld>
            <a:endParaRPr lang="en-US"/>
          </a:p>
        </p:txBody>
      </p:sp>
      <p:sp>
        <p:nvSpPr>
          <p:cNvPr id="6" name="TextBox 5">
            <a:extLst>
              <a:ext uri="{FF2B5EF4-FFF2-40B4-BE49-F238E27FC236}">
                <a16:creationId xmlns:a16="http://schemas.microsoft.com/office/drawing/2014/main" id="{C18CF095-ABE6-441F-A7D5-082F47270F65}"/>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52082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530086" y="1226604"/>
            <a:ext cx="11131826" cy="5198751"/>
          </a:xfrm>
          <a:solidFill>
            <a:schemeClr val="bg1"/>
          </a:solidFill>
        </p:spPr>
        <p:txBody>
          <a:bodyPr>
            <a:normAutofit/>
          </a:bodyPr>
          <a:lstStyle/>
          <a:p>
            <a:pPr marL="274320" lvl="1" indent="0" fontAlgn="base">
              <a:buNone/>
            </a:pPr>
            <a:r>
              <a:rPr lang="en-US" sz="3200" b="1" dirty="0">
                <a:latin typeface="Calibri" panose="020F0502020204030204" pitchFamily="34" charset="0"/>
                <a:cs typeface="Calibri" panose="020F0502020204030204" pitchFamily="34" charset="0"/>
              </a:rPr>
              <a:t>Advertising</a:t>
            </a:r>
          </a:p>
          <a:p>
            <a:pPr marL="274320" lvl="1" indent="0" fontAlgn="base">
              <a:buNone/>
            </a:pPr>
            <a:r>
              <a:rPr lang="en-US" sz="2400" b="1" dirty="0">
                <a:latin typeface="Calibri" panose="020F0502020204030204" pitchFamily="34" charset="0"/>
                <a:cs typeface="Calibri" panose="020F0502020204030204" pitchFamily="34" charset="0"/>
              </a:rPr>
              <a:t>Creative element to a message used in advertising campaigns across advertising channels</a:t>
            </a:r>
          </a:p>
          <a:p>
            <a:pPr lvl="2" fontAlgn="base">
              <a:buFont typeface="Arial" panose="020B0604020202020204" pitchFamily="34" charset="0"/>
              <a:buChar char="•"/>
            </a:pPr>
            <a:endParaRPr lang="en-US" sz="2600" b="1" dirty="0">
              <a:effectLst/>
              <a:latin typeface="Calibri" panose="020F0502020204030204" pitchFamily="34" charset="0"/>
              <a:cs typeface="Calibri" panose="020F0502020204030204" pitchFamily="34" charset="0"/>
            </a:endParaRPr>
          </a:p>
          <a:p>
            <a:pPr lvl="2" fontAlgn="base">
              <a:buFont typeface="Arial" panose="020B0604020202020204" pitchFamily="34" charset="0"/>
              <a:buChar char="•"/>
            </a:pPr>
            <a:r>
              <a:rPr lang="en-US" sz="2400" b="1" dirty="0">
                <a:effectLst/>
                <a:latin typeface="Calibri" panose="020F0502020204030204" pitchFamily="34" charset="0"/>
                <a:cs typeface="Calibri" panose="020F0502020204030204" pitchFamily="34" charset="0"/>
              </a:rPr>
              <a:t>Over-the-top advertising:</a:t>
            </a:r>
            <a:r>
              <a:rPr lang="en-US" sz="2400" dirty="0">
                <a:effectLst/>
                <a:latin typeface="Calibri" panose="020F0502020204030204" pitchFamily="34" charset="0"/>
                <a:cs typeface="Calibri" panose="020F0502020204030204" pitchFamily="34" charset="0"/>
              </a:rPr>
              <a:t> Over-the-top marketing is newer and utilizes ad placement with video streaming services.</a:t>
            </a:r>
          </a:p>
          <a:p>
            <a:pPr lvl="2" fontAlgn="base">
              <a:buFont typeface="Arial" panose="020B0604020202020204" pitchFamily="34" charset="0"/>
              <a:buChar char="•"/>
            </a:pPr>
            <a:endParaRPr lang="en-US" sz="2400" dirty="0">
              <a:effectLst/>
              <a:latin typeface="Calibri" panose="020F0502020204030204" pitchFamily="34" charset="0"/>
              <a:cs typeface="Calibri" panose="020F0502020204030204" pitchFamily="34" charset="0"/>
            </a:endParaRPr>
          </a:p>
          <a:p>
            <a:pPr lvl="2" fontAlgn="base"/>
            <a:r>
              <a:rPr lang="en-US" sz="2400" b="1" dirty="0">
                <a:effectLst/>
                <a:latin typeface="Calibri" panose="020F0502020204030204" pitchFamily="34" charset="0"/>
                <a:cs typeface="Calibri" panose="020F0502020204030204" pitchFamily="34" charset="0"/>
              </a:rPr>
              <a:t>Advertising may include multiple types of campaigns that are specific to the target audience. </a:t>
            </a:r>
            <a:r>
              <a:rPr lang="en-US" sz="2400" dirty="0">
                <a:latin typeface="Calibri" panose="020F0502020204030204" pitchFamily="34" charset="0"/>
                <a:cs typeface="Calibri" panose="020F0502020204030204" pitchFamily="34" charset="0"/>
              </a:rPr>
              <a:t>B</a:t>
            </a:r>
            <a:r>
              <a:rPr lang="en-US" sz="2400" dirty="0">
                <a:effectLst/>
                <a:latin typeface="Calibri" panose="020F0502020204030204" pitchFamily="34" charset="0"/>
                <a:cs typeface="Calibri" panose="020F0502020204030204" pitchFamily="34" charset="0"/>
              </a:rPr>
              <a:t>rands connect with and reach their target market through advertising. </a:t>
            </a:r>
          </a:p>
        </p:txBody>
      </p:sp>
      <p:sp>
        <p:nvSpPr>
          <p:cNvPr id="5" name="Title 1">
            <a:extLst>
              <a:ext uri="{FF2B5EF4-FFF2-40B4-BE49-F238E27FC236}">
                <a16:creationId xmlns:a16="http://schemas.microsoft.com/office/drawing/2014/main" id="{6F0DA009-3058-4050-BC67-4A0992B43639}"/>
              </a:ext>
            </a:extLst>
          </p:cNvPr>
          <p:cNvSpPr>
            <a:spLocks noGrp="1"/>
          </p:cNvSpPr>
          <p:nvPr>
            <p:ph type="title"/>
          </p:nvPr>
        </p:nvSpPr>
        <p:spPr>
          <a:xfrm>
            <a:off x="530087" y="288166"/>
            <a:ext cx="11277600" cy="788641"/>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Advertising  vs Marketing</a:t>
            </a:r>
            <a:endParaRPr lang="en-US" dirty="0">
              <a:solidFill>
                <a:srgbClr val="002060"/>
              </a:solidFill>
            </a:endParaRPr>
          </a:p>
        </p:txBody>
      </p:sp>
      <p:sp>
        <p:nvSpPr>
          <p:cNvPr id="7" name="TextBox 6">
            <a:extLst>
              <a:ext uri="{FF2B5EF4-FFF2-40B4-BE49-F238E27FC236}">
                <a16:creationId xmlns:a16="http://schemas.microsoft.com/office/drawing/2014/main" id="{86E4E8DF-646F-4999-B05E-F46F2780D60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9262324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3149-ED19-49F9-9D36-F08FF2FB9541}"/>
              </a:ext>
            </a:extLst>
          </p:cNvPr>
          <p:cNvSpPr>
            <a:spLocks noGrp="1"/>
          </p:cNvSpPr>
          <p:nvPr>
            <p:ph type="title"/>
          </p:nvPr>
        </p:nvSpPr>
        <p:spPr>
          <a:xfrm>
            <a:off x="685800" y="400520"/>
            <a:ext cx="5145157" cy="626164"/>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Social Media Metrics</a:t>
            </a:r>
          </a:p>
        </p:txBody>
      </p:sp>
      <p:sp>
        <p:nvSpPr>
          <p:cNvPr id="3" name="Content Placeholder 2">
            <a:extLst>
              <a:ext uri="{FF2B5EF4-FFF2-40B4-BE49-F238E27FC236}">
                <a16:creationId xmlns:a16="http://schemas.microsoft.com/office/drawing/2014/main" id="{BE126F6E-74E8-46FD-B631-02554D248722}"/>
              </a:ext>
            </a:extLst>
          </p:cNvPr>
          <p:cNvSpPr>
            <a:spLocks noGrp="1"/>
          </p:cNvSpPr>
          <p:nvPr>
            <p:ph idx="1"/>
          </p:nvPr>
        </p:nvSpPr>
        <p:spPr>
          <a:xfrm>
            <a:off x="3114260" y="3180522"/>
            <a:ext cx="7858539" cy="2686878"/>
          </a:xfrm>
        </p:spPr>
        <p:txBody>
          <a:bodyPr/>
          <a:lstStyle/>
          <a:p>
            <a:pPr lvl="2"/>
            <a:endParaRPr lang="en-US" i="0" dirty="0">
              <a:latin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0796E688-C4E6-4A53-993C-D69EB936A652}"/>
              </a:ext>
            </a:extLst>
          </p:cNvPr>
          <p:cNvSpPr>
            <a:spLocks noGrp="1"/>
          </p:cNvSpPr>
          <p:nvPr>
            <p:ph type="sldNum" sz="quarter" idx="12"/>
          </p:nvPr>
        </p:nvSpPr>
        <p:spPr/>
        <p:txBody>
          <a:bodyPr/>
          <a:lstStyle/>
          <a:p>
            <a:fld id="{E76B3772-89B6-4026-A199-0708122F8A69}" type="slidenum">
              <a:rPr lang="en-US" smtClean="0"/>
              <a:t>160</a:t>
            </a:fld>
            <a:endParaRPr lang="en-US"/>
          </a:p>
        </p:txBody>
      </p:sp>
      <p:pic>
        <p:nvPicPr>
          <p:cNvPr id="19458" name="Picture 2" descr="which social media platforms does your company use">
            <a:extLst>
              <a:ext uri="{FF2B5EF4-FFF2-40B4-BE49-F238E27FC236}">
                <a16:creationId xmlns:a16="http://schemas.microsoft.com/office/drawing/2014/main" id="{B1533D14-08CB-4D6F-8B9A-65655A080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091" y="1093882"/>
            <a:ext cx="9170504" cy="52823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357F650-A04D-4AAD-B483-BBE335C9CBC6}"/>
              </a:ext>
            </a:extLst>
          </p:cNvPr>
          <p:cNvSpPr/>
          <p:nvPr/>
        </p:nvSpPr>
        <p:spPr>
          <a:xfrm>
            <a:off x="8196470" y="5985432"/>
            <a:ext cx="1914940" cy="86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Source: HubSpot</a:t>
            </a:r>
          </a:p>
        </p:txBody>
      </p:sp>
      <p:sp>
        <p:nvSpPr>
          <p:cNvPr id="8" name="TextBox 7">
            <a:extLst>
              <a:ext uri="{FF2B5EF4-FFF2-40B4-BE49-F238E27FC236}">
                <a16:creationId xmlns:a16="http://schemas.microsoft.com/office/drawing/2014/main" id="{E7E08BA1-55DB-416E-ABCF-712839114BA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61374044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a:xfrm>
            <a:off x="1727023" y="4293705"/>
            <a:ext cx="3581996" cy="817591"/>
          </a:xfrm>
        </p:spPr>
        <p:txBody>
          <a:bodyPr>
            <a:noAutofit/>
          </a:bodyPr>
          <a:lstStyle/>
          <a:p>
            <a:r>
              <a:rPr lang="en-US" sz="4000" b="1" i="1" u="sng" dirty="0">
                <a:solidFill>
                  <a:srgbClr val="002060"/>
                </a:solidFill>
                <a:latin typeface="Calibri" panose="020F0502020204030204" pitchFamily="34" charset="0"/>
                <a:cs typeface="Calibri" panose="020F0502020204030204" pitchFamily="34" charset="0"/>
              </a:rPr>
              <a:t>Now You know</a:t>
            </a:r>
            <a:endParaRPr lang="en-US" sz="4000" b="1" dirty="0"/>
          </a:p>
        </p:txBody>
      </p:sp>
      <p:sp>
        <p:nvSpPr>
          <p:cNvPr id="4" name="Title 1">
            <a:extLst>
              <a:ext uri="{FF2B5EF4-FFF2-40B4-BE49-F238E27FC236}">
                <a16:creationId xmlns:a16="http://schemas.microsoft.com/office/drawing/2014/main" id="{1208A47C-20FF-40D6-8A17-E5B3166292E6}"/>
              </a:ext>
            </a:extLst>
          </p:cNvPr>
          <p:cNvSpPr>
            <a:spLocks noGrp="1"/>
          </p:cNvSpPr>
          <p:nvPr>
            <p:ph type="title"/>
          </p:nvPr>
        </p:nvSpPr>
        <p:spPr>
          <a:xfrm>
            <a:off x="2053226" y="2894869"/>
            <a:ext cx="2929591" cy="935010"/>
          </a:xfrm>
        </p:spPr>
        <p:txBody>
          <a:bodyPr>
            <a:normAutofit fontScale="90000"/>
          </a:bodyPr>
          <a:lstStyle/>
          <a:p>
            <a:r>
              <a:rPr lang="en-US" sz="7300" b="1" dirty="0">
                <a:solidFill>
                  <a:schemeClr val="tx1"/>
                </a:solidFill>
                <a:latin typeface="Calibri" panose="020F0502020204030204" pitchFamily="34" charset="0"/>
                <a:cs typeface="Calibri" panose="020F0502020204030204" pitchFamily="34" charset="0"/>
              </a:rPr>
              <a:t>SEO &amp; SOCIAL MEDIA</a:t>
            </a:r>
            <a:br>
              <a:rPr lang="en-US" dirty="0">
                <a:solidFill>
                  <a:schemeClr val="tx1"/>
                </a:solidFill>
                <a:latin typeface="Calibri" panose="020F0502020204030204" pitchFamily="34" charset="0"/>
                <a:cs typeface="Calibri" panose="020F0502020204030204" pitchFamily="34" charset="0"/>
              </a:rPr>
            </a:br>
            <a:endParaRPr lang="en-US" i="1" u="sng" dirty="0">
              <a:solidFill>
                <a:schemeClr val="tx1"/>
              </a:solidFill>
              <a:latin typeface="Calibri" panose="020F0502020204030204" pitchFamily="34" charset="0"/>
              <a:cs typeface="Calibri" panose="020F0502020204030204" pitchFamily="34" charset="0"/>
            </a:endParaRPr>
          </a:p>
        </p:txBody>
      </p:sp>
      <p:pic>
        <p:nvPicPr>
          <p:cNvPr id="5" name="Picture 2" descr="Emoji Phew GIF - Emoji Phew Cute - Discover &amp;amp; Share GIFs">
            <a:extLst>
              <a:ext uri="{FF2B5EF4-FFF2-40B4-BE49-F238E27FC236}">
                <a16:creationId xmlns:a16="http://schemas.microsoft.com/office/drawing/2014/main" id="{8EB0BA8C-0185-4A05-BEF4-747CF8C49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491" y="1942603"/>
            <a:ext cx="4644248" cy="329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84943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7998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Marketing</a:t>
            </a:r>
            <a:b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Tools &amp; tactics</a:t>
            </a:r>
            <a:endParaRPr lang="en-US" dirty="0">
              <a:solidFill>
                <a:srgbClr val="002060"/>
              </a:solidFill>
            </a:endParaRP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46484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832269"/>
          </a:xfrm>
          <a:solidFill>
            <a:schemeClr val="accent1"/>
          </a:solidFill>
        </p:spPr>
        <p:txBody>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916634" y="1627210"/>
            <a:ext cx="10891480" cy="4607885"/>
          </a:xfrm>
          <a:solidFill>
            <a:schemeClr val="bg1"/>
          </a:solidFill>
        </p:spPr>
        <p:txBody>
          <a:bodyPr>
            <a:normAutofit/>
          </a:bodyPr>
          <a:lstStyle/>
          <a:p>
            <a:pPr marL="0" indent="0" algn="l" fontAlgn="base">
              <a:buNone/>
            </a:pPr>
            <a:r>
              <a:rPr lang="en-US" sz="2000" b="1" i="0" dirty="0">
                <a:effectLst/>
                <a:latin typeface="Calibri" panose="020F0502020204030204" pitchFamily="34" charset="0"/>
                <a:cs typeface="Calibri" panose="020F0502020204030204" pitchFamily="34" charset="0"/>
              </a:rPr>
              <a:t>Types of Marketing Tools</a:t>
            </a:r>
          </a:p>
          <a:p>
            <a:pPr algn="l" fontAlgn="base">
              <a:buFont typeface="Arial" panose="020B0604020202020204" pitchFamily="34" charset="0"/>
              <a:buChar char="•"/>
            </a:pPr>
            <a:r>
              <a:rPr lang="en-US" sz="2000" i="0" dirty="0">
                <a:effectLst/>
                <a:latin typeface="Calibri" panose="020F0502020204030204" pitchFamily="34" charset="0"/>
                <a:cs typeface="Calibri" panose="020F0502020204030204" pitchFamily="34" charset="0"/>
              </a:rPr>
              <a:t>How do you get your business’s message in front of prospects, inform them of your business, and convert them into customers</a:t>
            </a:r>
          </a:p>
          <a:p>
            <a:pPr lvl="1" fontAlgn="base">
              <a:buFont typeface="Arial" panose="020B0604020202020204" pitchFamily="34" charset="0"/>
              <a:buChar char="•"/>
            </a:pPr>
            <a:r>
              <a:rPr lang="en-US" sz="1800" i="0" dirty="0">
                <a:effectLst/>
                <a:latin typeface="Calibri" panose="020F0502020204030204" pitchFamily="34" charset="0"/>
                <a:cs typeface="Calibri" panose="020F0502020204030204" pitchFamily="34" charset="0"/>
              </a:rPr>
              <a:t>Offline and traditional.</a:t>
            </a:r>
          </a:p>
          <a:p>
            <a:pPr lvl="1" fontAlgn="base">
              <a:buFont typeface="Arial" panose="020B0604020202020204" pitchFamily="34" charset="0"/>
              <a:buChar char="•"/>
            </a:pPr>
            <a:r>
              <a:rPr lang="en-US" sz="1800" i="0" dirty="0">
                <a:effectLst/>
                <a:latin typeface="Calibri" panose="020F0502020204030204" pitchFamily="34" charset="0"/>
                <a:cs typeface="Calibri" panose="020F0502020204030204" pitchFamily="34" charset="0"/>
              </a:rPr>
              <a:t>Digital and online.</a:t>
            </a:r>
          </a:p>
          <a:p>
            <a:pPr lvl="1" fontAlgn="base">
              <a:buFont typeface="Arial" panose="020B0604020202020204" pitchFamily="34" charset="0"/>
              <a:buChar char="•"/>
            </a:pPr>
            <a:r>
              <a:rPr lang="en-US" sz="1800" i="0" dirty="0">
                <a:effectLst/>
                <a:latin typeface="Calibri" panose="020F0502020204030204" pitchFamily="34" charset="0"/>
                <a:cs typeface="Calibri" panose="020F0502020204030204" pitchFamily="34" charset="0"/>
              </a:rPr>
              <a:t>Face-to-face.</a:t>
            </a:r>
          </a:p>
          <a:p>
            <a:pPr lvl="1" fontAlgn="base">
              <a:buFont typeface="Arial" panose="020B0604020202020204" pitchFamily="34" charset="0"/>
              <a:buChar char="•"/>
            </a:pPr>
            <a:r>
              <a:rPr lang="en-US" sz="1800" i="0" dirty="0">
                <a:effectLst/>
                <a:latin typeface="Calibri" panose="020F0502020204030204" pitchFamily="34" charset="0"/>
                <a:cs typeface="Calibri" panose="020F0502020204030204" pitchFamily="34" charset="0"/>
              </a:rPr>
              <a:t>Cross-category.</a:t>
            </a:r>
          </a:p>
          <a:p>
            <a:pPr marL="0" indent="0" algn="l" fontAlgn="base">
              <a:buNone/>
            </a:pPr>
            <a:endParaRPr lang="en-US" sz="2000" b="1" dirty="0">
              <a:solidFill>
                <a:srgbClr val="FF0000"/>
              </a:solidFill>
              <a:latin typeface="Calibri" panose="020F0502020204030204" pitchFamily="34" charset="0"/>
              <a:cs typeface="Calibri" panose="020F0502020204030204" pitchFamily="34" charset="0"/>
            </a:endParaRPr>
          </a:p>
          <a:p>
            <a:pPr marL="0" indent="0" algn="l" fontAlgn="base">
              <a:buNone/>
            </a:pPr>
            <a:r>
              <a:rPr lang="en-US" sz="2000" b="1" i="0" dirty="0">
                <a:effectLst/>
                <a:latin typeface="Calibri" panose="020F0502020204030204" pitchFamily="34" charset="0"/>
                <a:cs typeface="Calibri" panose="020F0502020204030204" pitchFamily="34" charset="0"/>
              </a:rPr>
              <a:t>Consider cross-over between any of these categories for most effective results</a:t>
            </a:r>
          </a:p>
          <a:p>
            <a:pPr marL="0" indent="0" algn="l" fontAlgn="base">
              <a:buNone/>
            </a:pPr>
            <a:r>
              <a:rPr lang="en-US" sz="2000" b="1" dirty="0">
                <a:latin typeface="Calibri" panose="020F0502020204030204" pitchFamily="34" charset="0"/>
                <a:cs typeface="Calibri" panose="020F0502020204030204" pitchFamily="34" charset="0"/>
              </a:rPr>
              <a:t>There are no rules to which you must/should use…. Go where your customer is –use the insights</a:t>
            </a:r>
            <a:endParaRPr lang="en-US" sz="2000" b="1" i="0" dirty="0">
              <a:effectLst/>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B160D66B-1419-411A-9F9D-3F8AEE63319C}"/>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6334823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812580"/>
          </a:xfrm>
          <a:solidFill>
            <a:schemeClr val="accent1"/>
          </a:solidFill>
        </p:spPr>
        <p:txBody>
          <a:bodyPr>
            <a:normAutofit/>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955963" y="1644689"/>
            <a:ext cx="10058400" cy="4746796"/>
          </a:xfrm>
          <a:solidFill>
            <a:schemeClr val="bg1"/>
          </a:solidFill>
        </p:spPr>
        <p:txBody>
          <a:bodyPr>
            <a:normAutofit fontScale="62500" lnSpcReduction="20000"/>
          </a:bodyPr>
          <a:lstStyle/>
          <a:p>
            <a:pPr marL="0" indent="0" algn="l" fontAlgn="base">
              <a:buNone/>
            </a:pPr>
            <a:r>
              <a:rPr lang="en-US" sz="2800" b="1" i="0" dirty="0">
                <a:effectLst/>
                <a:latin typeface="Calibri" panose="020F0502020204030204" pitchFamily="34" charset="0"/>
                <a:ea typeface="Open Sans" panose="020B0606030504020204" pitchFamily="34" charset="0"/>
                <a:cs typeface="Calibri" panose="020F0502020204030204" pitchFamily="34" charset="0"/>
              </a:rPr>
              <a:t>Digital and Online Marketing Tools</a:t>
            </a:r>
            <a:endParaRPr lang="en-US" sz="2800" b="0" i="0" dirty="0">
              <a:effectLst/>
              <a:latin typeface="Calibri" panose="020F0502020204030204" pitchFamily="34" charset="0"/>
              <a:ea typeface="Open Sans" panose="020B0606030504020204" pitchFamily="34" charset="0"/>
              <a:cs typeface="Calibri" panose="020F0502020204030204" pitchFamily="34" charset="0"/>
            </a:endParaRPr>
          </a:p>
          <a:p>
            <a:pPr algn="l" fontAlgn="base"/>
            <a:r>
              <a:rPr lang="en-US" sz="2800" b="0" i="0" dirty="0">
                <a:effectLst/>
                <a:latin typeface="Calibri" panose="020F0502020204030204" pitchFamily="34" charset="0"/>
                <a:ea typeface="Open Sans" panose="020B0606030504020204" pitchFamily="34" charset="0"/>
                <a:cs typeface="Calibri" panose="020F0502020204030204" pitchFamily="34" charset="0"/>
              </a:rPr>
              <a:t>Digital marketing </a:t>
            </a:r>
            <a:r>
              <a:rPr lang="en-US" sz="2800" dirty="0">
                <a:latin typeface="Calibri" panose="020F0502020204030204" pitchFamily="34" charset="0"/>
                <a:ea typeface="Open Sans" panose="020B0606030504020204" pitchFamily="34" charset="0"/>
                <a:cs typeface="Calibri" panose="020F0502020204030204" pitchFamily="34" charset="0"/>
              </a:rPr>
              <a:t>=</a:t>
            </a:r>
            <a:r>
              <a:rPr lang="en-US" sz="2800" b="0" i="0" dirty="0">
                <a:effectLst/>
                <a:latin typeface="Calibri" panose="020F0502020204030204" pitchFamily="34" charset="0"/>
                <a:ea typeface="Open Sans" panose="020B0606030504020204" pitchFamily="34" charset="0"/>
                <a:cs typeface="Calibri" panose="020F0502020204030204" pitchFamily="34" charset="0"/>
              </a:rPr>
              <a:t>umbrella term that refers to all types of marketing involving</a:t>
            </a:r>
            <a:r>
              <a:rPr lang="en-US" sz="2800" dirty="0">
                <a:latin typeface="Calibri" panose="020F0502020204030204" pitchFamily="34" charset="0"/>
                <a:ea typeface="Open Sans" panose="020B0606030504020204" pitchFamily="34" charset="0"/>
                <a:cs typeface="Calibri" panose="020F0502020204030204" pitchFamily="34" charset="0"/>
              </a:rPr>
              <a:t> electronic media</a:t>
            </a:r>
            <a:r>
              <a:rPr lang="en-US" sz="2800" b="0" i="0" dirty="0">
                <a:effectLst/>
                <a:latin typeface="Calibri" panose="020F0502020204030204" pitchFamily="34" charset="0"/>
                <a:ea typeface="Open Sans" panose="020B0606030504020204" pitchFamily="34" charset="0"/>
                <a:cs typeface="Calibri" panose="020F0502020204030204" pitchFamily="34" charset="0"/>
              </a:rPr>
              <a:t>. </a:t>
            </a:r>
          </a:p>
          <a:p>
            <a:pPr lvl="1" fontAlgn="base"/>
            <a:r>
              <a:rPr lang="en-US" sz="2600" b="0" i="0" dirty="0">
                <a:effectLst/>
                <a:latin typeface="Calibri" panose="020F0502020204030204" pitchFamily="34" charset="0"/>
                <a:ea typeface="Open Sans" panose="020B0606030504020204" pitchFamily="34" charset="0"/>
                <a:cs typeface="Calibri" panose="020F0502020204030204" pitchFamily="34" charset="0"/>
              </a:rPr>
              <a:t>Smartphone apps, television, and podcasts are all types of digital marketing.</a:t>
            </a:r>
          </a:p>
          <a:p>
            <a:pPr algn="l" fontAlgn="base"/>
            <a:r>
              <a:rPr lang="en-US" sz="2800" b="0" i="0" dirty="0">
                <a:effectLst/>
                <a:latin typeface="Calibri" panose="020F0502020204030204" pitchFamily="34" charset="0"/>
                <a:ea typeface="Open Sans" panose="020B0606030504020204" pitchFamily="34" charset="0"/>
                <a:cs typeface="Calibri" panose="020F0502020204030204" pitchFamily="34" charset="0"/>
              </a:rPr>
              <a:t>Online marketing is a subset of digital marketing</a:t>
            </a:r>
            <a:endParaRPr lang="en-US" sz="2800" dirty="0">
              <a:latin typeface="Calibri" panose="020F0502020204030204" pitchFamily="34" charset="0"/>
              <a:ea typeface="Open Sans" panose="020B0606030504020204" pitchFamily="34" charset="0"/>
              <a:cs typeface="Calibri" panose="020F0502020204030204" pitchFamily="34" charset="0"/>
            </a:endParaRPr>
          </a:p>
          <a:p>
            <a:pPr lvl="1" fontAlgn="base"/>
            <a:r>
              <a:rPr lang="en-US" sz="2600" dirty="0">
                <a:latin typeface="Calibri" panose="020F0502020204030204" pitchFamily="34" charset="0"/>
                <a:ea typeface="Open Sans" panose="020B0606030504020204" pitchFamily="34" charset="0"/>
                <a:cs typeface="Calibri" panose="020F0502020204030204" pitchFamily="34" charset="0"/>
              </a:rPr>
              <a:t>S</a:t>
            </a:r>
            <a:r>
              <a:rPr lang="en-US" sz="2600" b="0" i="0" dirty="0">
                <a:effectLst/>
                <a:latin typeface="Calibri" panose="020F0502020204030204" pitchFamily="34" charset="0"/>
                <a:ea typeface="Open Sans" panose="020B0606030504020204" pitchFamily="34" charset="0"/>
                <a:cs typeface="Calibri" panose="020F0502020204030204" pitchFamily="34" charset="0"/>
              </a:rPr>
              <a:t>pecific to content delivered via the internet such as websites, social media, and other forms of content marketing. </a:t>
            </a:r>
          </a:p>
          <a:p>
            <a:pPr marL="0" indent="0" algn="l" fontAlgn="base">
              <a:buNone/>
            </a:pPr>
            <a:endParaRPr lang="en-US" sz="2800" b="1" i="0" dirty="0">
              <a:effectLst/>
              <a:latin typeface="Calibri" panose="020F0502020204030204" pitchFamily="34" charset="0"/>
              <a:ea typeface="Open Sans" panose="020B0606030504020204" pitchFamily="34" charset="0"/>
              <a:cs typeface="Calibri" panose="020F0502020204030204" pitchFamily="34" charset="0"/>
            </a:endParaRPr>
          </a:p>
          <a:p>
            <a:pPr marL="0" indent="0" algn="l" fontAlgn="base">
              <a:buNone/>
            </a:pPr>
            <a:r>
              <a:rPr lang="en-US" sz="2800" b="1" i="0" dirty="0">
                <a:effectLst/>
                <a:latin typeface="Calibri" panose="020F0502020204030204" pitchFamily="34" charset="0"/>
                <a:ea typeface="Open Sans" panose="020B0606030504020204" pitchFamily="34" charset="0"/>
                <a:cs typeface="Calibri" panose="020F0502020204030204" pitchFamily="34" charset="0"/>
              </a:rPr>
              <a:t>Website and Inbound Marketing</a:t>
            </a:r>
            <a:endParaRPr lang="en-US" sz="2800" b="0" i="0" dirty="0">
              <a:effectLst/>
              <a:latin typeface="Calibri" panose="020F0502020204030204" pitchFamily="34" charset="0"/>
              <a:ea typeface="Open Sans" panose="020B0606030504020204" pitchFamily="34" charset="0"/>
              <a:cs typeface="Calibri" panose="020F0502020204030204" pitchFamily="34" charset="0"/>
            </a:endParaRPr>
          </a:p>
          <a:p>
            <a:pPr algn="l" fontAlgn="base"/>
            <a:r>
              <a:rPr lang="en-US" sz="2800" b="0" i="0" dirty="0">
                <a:effectLst/>
                <a:latin typeface="Calibri" panose="020F0502020204030204" pitchFamily="34" charset="0"/>
                <a:ea typeface="Open Sans" panose="020B0606030504020204" pitchFamily="34" charset="0"/>
                <a:cs typeface="Calibri" panose="020F0502020204030204" pitchFamily="34" charset="0"/>
              </a:rPr>
              <a:t>Create a professional customer-focused website for your business. </a:t>
            </a:r>
          </a:p>
          <a:p>
            <a:pPr algn="l" fontAlgn="base"/>
            <a:r>
              <a:rPr lang="en-US" sz="2800" b="0" i="0" dirty="0">
                <a:effectLst/>
                <a:latin typeface="Calibri" panose="020F0502020204030204" pitchFamily="34" charset="0"/>
                <a:ea typeface="Open Sans" panose="020B0606030504020204" pitchFamily="34" charset="0"/>
                <a:cs typeface="Calibri" panose="020F0502020204030204" pitchFamily="34" charset="0"/>
              </a:rPr>
              <a:t>Use online marketing strategies like landing pages, content marketing, and SEO to attract and engage visitors.</a:t>
            </a:r>
          </a:p>
          <a:p>
            <a:pPr algn="l" fontAlgn="base"/>
            <a:r>
              <a:rPr lang="en-US" sz="2800" b="0" i="0" dirty="0">
                <a:effectLst/>
                <a:latin typeface="Calibri" panose="020F0502020204030204" pitchFamily="34" charset="0"/>
                <a:ea typeface="Open Sans" panose="020B0606030504020204" pitchFamily="34" charset="0"/>
                <a:cs typeface="Calibri" panose="020F0502020204030204" pitchFamily="34" charset="0"/>
              </a:rPr>
              <a:t>Inbound marketing is a term used when businesses drive traffic to their website rather than directly advertising products or services. The website encourages people to interact, for instance by completing a form or survey, and this introduces them to your brand and products.</a:t>
            </a:r>
          </a:p>
          <a:p>
            <a:endParaRPr lang="en-US" dirty="0"/>
          </a:p>
        </p:txBody>
      </p:sp>
      <p:sp>
        <p:nvSpPr>
          <p:cNvPr id="5" name="TextBox 4">
            <a:extLst>
              <a:ext uri="{FF2B5EF4-FFF2-40B4-BE49-F238E27FC236}">
                <a16:creationId xmlns:a16="http://schemas.microsoft.com/office/drawing/2014/main" id="{B40A165D-AEBC-4464-9450-D22AFDA1A2EB}"/>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1085703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799" y="642594"/>
            <a:ext cx="10171471" cy="733922"/>
          </a:xfrm>
          <a:solidFill>
            <a:schemeClr val="accent1"/>
          </a:solidFill>
        </p:spPr>
        <p:txBody>
          <a:bodyPr>
            <a:normAutofit/>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1123334" y="1605360"/>
            <a:ext cx="10058400" cy="4746796"/>
          </a:xfrm>
          <a:solidFill>
            <a:schemeClr val="bg1"/>
          </a:solidFill>
        </p:spPr>
        <p:txBody>
          <a:bodyPr>
            <a:normAutofit fontScale="62500" lnSpcReduction="20000"/>
          </a:bodyPr>
          <a:lstStyle/>
          <a:p>
            <a:pPr marL="0" indent="0" algn="l" fontAlgn="base">
              <a:buNone/>
            </a:pPr>
            <a:r>
              <a:rPr lang="en-US" sz="2800" b="1" i="0" dirty="0">
                <a:effectLst/>
                <a:latin typeface="Calibri" panose="020F0502020204030204" pitchFamily="34" charset="0"/>
                <a:ea typeface="Open Sans" panose="020B0606030504020204" pitchFamily="34" charset="0"/>
                <a:cs typeface="Calibri" panose="020F0502020204030204" pitchFamily="34" charset="0"/>
              </a:rPr>
              <a:t>SEO</a:t>
            </a:r>
            <a:endParaRPr lang="en-US" sz="2800" b="0" i="0" dirty="0">
              <a:effectLst/>
              <a:latin typeface="Calibri" panose="020F0502020204030204" pitchFamily="34" charset="0"/>
              <a:ea typeface="Open Sans" panose="020B0606030504020204" pitchFamily="34" charset="0"/>
              <a:cs typeface="Calibri" panose="020F0502020204030204" pitchFamily="34" charset="0"/>
            </a:endParaRPr>
          </a:p>
          <a:p>
            <a:pPr algn="l" fontAlgn="base"/>
            <a:r>
              <a:rPr lang="en-US" sz="2800" b="0" i="0" dirty="0">
                <a:effectLst/>
                <a:latin typeface="Calibri" panose="020F0502020204030204" pitchFamily="34" charset="0"/>
                <a:ea typeface="Open Sans" panose="020B0606030504020204" pitchFamily="34" charset="0"/>
                <a:cs typeface="Calibri" panose="020F0502020204030204" pitchFamily="34" charset="0"/>
              </a:rPr>
              <a:t>SEO </a:t>
            </a:r>
            <a:r>
              <a:rPr lang="en-US" sz="2800" dirty="0">
                <a:latin typeface="Calibri" panose="020F0502020204030204" pitchFamily="34" charset="0"/>
                <a:ea typeface="Open Sans" panose="020B0606030504020204" pitchFamily="34" charset="0"/>
                <a:cs typeface="Calibri" panose="020F0502020204030204" pitchFamily="34" charset="0"/>
              </a:rPr>
              <a:t>=</a:t>
            </a:r>
            <a:r>
              <a:rPr lang="en-US" sz="2800" b="0" i="0" dirty="0">
                <a:effectLst/>
                <a:latin typeface="Calibri" panose="020F0502020204030204" pitchFamily="34" charset="0"/>
                <a:ea typeface="Open Sans" panose="020B0606030504020204" pitchFamily="34" charset="0"/>
                <a:cs typeface="Calibri" panose="020F0502020204030204" pitchFamily="34" charset="0"/>
              </a:rPr>
              <a:t> search engine optimization, a marketing technique that focuses on using keywords relevant to your products or services. </a:t>
            </a:r>
          </a:p>
          <a:p>
            <a:pPr lvl="1" fontAlgn="base"/>
            <a:r>
              <a:rPr lang="en-US" sz="2600" b="0" i="0" dirty="0">
                <a:effectLst/>
                <a:latin typeface="Calibri" panose="020F0502020204030204" pitchFamily="34" charset="0"/>
                <a:ea typeface="Open Sans" panose="020B0606030504020204" pitchFamily="34" charset="0"/>
                <a:cs typeface="Calibri" panose="020F0502020204030204" pitchFamily="34" charset="0"/>
              </a:rPr>
              <a:t>People conducting online searches will be led to your website by search engines based on the keywords you use in your website content. </a:t>
            </a:r>
          </a:p>
          <a:p>
            <a:pPr lvl="1" fontAlgn="base"/>
            <a:r>
              <a:rPr lang="en-US" sz="2600" dirty="0">
                <a:latin typeface="Calibri" panose="020F0502020204030204" pitchFamily="34" charset="0"/>
                <a:ea typeface="Open Sans" panose="020B0606030504020204" pitchFamily="34" charset="0"/>
                <a:cs typeface="Calibri" panose="020F0502020204030204" pitchFamily="34" charset="0"/>
              </a:rPr>
              <a:t>O</a:t>
            </a:r>
            <a:r>
              <a:rPr lang="en-US" sz="2600" b="0" i="0" dirty="0">
                <a:effectLst/>
                <a:latin typeface="Calibri" panose="020F0502020204030204" pitchFamily="34" charset="0"/>
                <a:ea typeface="Open Sans" panose="020B0606030504020204" pitchFamily="34" charset="0"/>
                <a:cs typeface="Calibri" panose="020F0502020204030204" pitchFamily="34" charset="0"/>
              </a:rPr>
              <a:t>ptimizing your content to improve your ranking on search engines.</a:t>
            </a:r>
          </a:p>
          <a:p>
            <a:pPr algn="l" fontAlgn="base"/>
            <a:r>
              <a:rPr lang="en-US" sz="2800" b="0" i="0" dirty="0">
                <a:effectLst/>
                <a:latin typeface="Calibri" panose="020F0502020204030204" pitchFamily="34" charset="0"/>
                <a:ea typeface="Open Sans" panose="020B0606030504020204" pitchFamily="34" charset="0"/>
                <a:cs typeface="Calibri" panose="020F0502020204030204" pitchFamily="34" charset="0"/>
              </a:rPr>
              <a:t>Internet users conduct millions of searches every day</a:t>
            </a:r>
            <a:endParaRPr lang="en-US" sz="2800" dirty="0">
              <a:latin typeface="Calibri" panose="020F0502020204030204" pitchFamily="34" charset="0"/>
              <a:ea typeface="Open Sans" panose="020B0606030504020204" pitchFamily="34" charset="0"/>
              <a:cs typeface="Calibri" panose="020F0502020204030204" pitchFamily="34" charset="0"/>
            </a:endParaRPr>
          </a:p>
          <a:p>
            <a:pPr lvl="1" fontAlgn="base"/>
            <a:r>
              <a:rPr lang="en-US" sz="2600" b="0" i="0" dirty="0">
                <a:effectLst/>
                <a:latin typeface="Calibri" panose="020F0502020204030204" pitchFamily="34" charset="0"/>
                <a:ea typeface="Open Sans" panose="020B0606030504020204" pitchFamily="34" charset="0"/>
                <a:cs typeface="Calibri" panose="020F0502020204030204" pitchFamily="34" charset="0"/>
              </a:rPr>
              <a:t>SEO is one of the primary ways to drive traffic to your website.</a:t>
            </a:r>
          </a:p>
          <a:p>
            <a:pPr marL="0" indent="0" algn="l" fontAlgn="base">
              <a:buNone/>
            </a:pPr>
            <a:r>
              <a:rPr lang="en-US" sz="2800" b="1" i="0" dirty="0">
                <a:effectLst/>
                <a:latin typeface="Calibri" panose="020F0502020204030204" pitchFamily="34" charset="0"/>
                <a:ea typeface="Open Sans" panose="020B0606030504020204" pitchFamily="34" charset="0"/>
                <a:cs typeface="Calibri" panose="020F0502020204030204" pitchFamily="34" charset="0"/>
              </a:rPr>
              <a:t>Email Marketing</a:t>
            </a:r>
            <a:endParaRPr lang="en-US" sz="2800" b="0" i="0" dirty="0">
              <a:effectLst/>
              <a:latin typeface="Calibri" panose="020F0502020204030204" pitchFamily="34" charset="0"/>
              <a:ea typeface="Open Sans" panose="020B0606030504020204" pitchFamily="34" charset="0"/>
              <a:cs typeface="Calibri" panose="020F0502020204030204" pitchFamily="34" charset="0"/>
            </a:endParaRPr>
          </a:p>
          <a:p>
            <a:pPr algn="l" fontAlgn="base"/>
            <a:r>
              <a:rPr lang="en-US" sz="2800" b="0" i="0" dirty="0">
                <a:effectLst/>
                <a:latin typeface="Calibri" panose="020F0502020204030204" pitchFamily="34" charset="0"/>
                <a:ea typeface="Open Sans" panose="020B0606030504020204" pitchFamily="34" charset="0"/>
                <a:cs typeface="Calibri" panose="020F0502020204030204" pitchFamily="34" charset="0"/>
              </a:rPr>
              <a:t>Email marketing = sending messages to a list of subscribers who have agreed to receive email from your business. </a:t>
            </a:r>
          </a:p>
          <a:p>
            <a:pPr lvl="2" fontAlgn="base"/>
            <a:r>
              <a:rPr lang="en-US" sz="2500" dirty="0">
                <a:latin typeface="Calibri" panose="020F0502020204030204" pitchFamily="34" charset="0"/>
                <a:ea typeface="Open Sans" panose="020B0606030504020204" pitchFamily="34" charset="0"/>
                <a:cs typeface="Calibri" panose="020F0502020204030204" pitchFamily="34" charset="0"/>
              </a:rPr>
              <a:t>E</a:t>
            </a:r>
            <a:r>
              <a:rPr lang="en-US" sz="2500" b="0" i="0" dirty="0">
                <a:effectLst/>
                <a:latin typeface="Calibri" panose="020F0502020204030204" pitchFamily="34" charset="0"/>
                <a:ea typeface="Open Sans" panose="020B0606030504020204" pitchFamily="34" charset="0"/>
                <a:cs typeface="Calibri" panose="020F0502020204030204" pitchFamily="34" charset="0"/>
              </a:rPr>
              <a:t>asy method for communicating with a large audience </a:t>
            </a:r>
            <a:r>
              <a:rPr lang="en-US" sz="2500" dirty="0">
                <a:latin typeface="Calibri" panose="020F0502020204030204" pitchFamily="34" charset="0"/>
                <a:ea typeface="Open Sans" panose="020B0606030504020204" pitchFamily="34" charset="0"/>
                <a:cs typeface="Calibri" panose="020F0502020204030204" pitchFamily="34" charset="0"/>
              </a:rPr>
              <a:t>&amp; low cost</a:t>
            </a:r>
          </a:p>
          <a:p>
            <a:pPr lvl="2" fontAlgn="base"/>
            <a:r>
              <a:rPr lang="en-US" sz="2500" b="0" i="0" dirty="0">
                <a:effectLst/>
                <a:latin typeface="Calibri" panose="020F0502020204030204" pitchFamily="34" charset="0"/>
                <a:ea typeface="Open Sans" panose="020B0606030504020204" pitchFamily="34" charset="0"/>
                <a:cs typeface="Calibri" panose="020F0502020204030204" pitchFamily="34" charset="0"/>
              </a:rPr>
              <a:t>Provide valuable information, free materials, helpful tips, not only ads or marketing messages</a:t>
            </a:r>
          </a:p>
          <a:p>
            <a:pPr lvl="2" fontAlgn="base"/>
            <a:r>
              <a:rPr lang="en-US" sz="2500" dirty="0">
                <a:latin typeface="Calibri" panose="020F0502020204030204" pitchFamily="34" charset="0"/>
                <a:ea typeface="Open Sans" panose="020B0606030504020204" pitchFamily="34" charset="0"/>
                <a:cs typeface="Calibri" panose="020F0502020204030204" pitchFamily="34" charset="0"/>
              </a:rPr>
              <a:t>C</a:t>
            </a:r>
            <a:r>
              <a:rPr lang="en-US" sz="2500" b="0" i="0" dirty="0">
                <a:effectLst/>
                <a:latin typeface="Calibri" panose="020F0502020204030204" pitchFamily="34" charset="0"/>
                <a:ea typeface="Open Sans" panose="020B0606030504020204" pitchFamily="34" charset="0"/>
                <a:cs typeface="Calibri" panose="020F0502020204030204" pitchFamily="34" charset="0"/>
              </a:rPr>
              <a:t>onvenient and fast, making it easy to keep contacts informed of business activities, special offers, and other relevant information</a:t>
            </a:r>
          </a:p>
          <a:p>
            <a:endParaRPr lang="en-US" dirty="0"/>
          </a:p>
        </p:txBody>
      </p:sp>
      <p:sp>
        <p:nvSpPr>
          <p:cNvPr id="5" name="TextBox 4">
            <a:extLst>
              <a:ext uri="{FF2B5EF4-FFF2-40B4-BE49-F238E27FC236}">
                <a16:creationId xmlns:a16="http://schemas.microsoft.com/office/drawing/2014/main" id="{EB1B6053-05A1-4D38-B058-08F923A4287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5192288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596346" y="504406"/>
            <a:ext cx="10154489" cy="607072"/>
          </a:xfrm>
          <a:solidFill>
            <a:schemeClr val="accent1"/>
          </a:solidFill>
        </p:spPr>
        <p:txBody>
          <a:bodyPr>
            <a:normAutofit/>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596346" y="1111478"/>
            <a:ext cx="11192531" cy="5387645"/>
          </a:xfrm>
          <a:solidFill>
            <a:schemeClr val="bg1"/>
          </a:solidFill>
        </p:spPr>
        <p:txBody>
          <a:bodyPr>
            <a:normAutofit fontScale="25000" lnSpcReduction="20000"/>
          </a:bodyPr>
          <a:lstStyle/>
          <a:p>
            <a:pPr marL="0" indent="0" algn="l" fontAlgn="base">
              <a:buNone/>
            </a:pPr>
            <a:r>
              <a:rPr lang="en-US" sz="7200" b="1" i="0" dirty="0">
                <a:effectLst/>
                <a:latin typeface="Calibri" panose="020F0502020204030204" pitchFamily="34" charset="0"/>
                <a:cs typeface="Calibri" panose="020F0502020204030204" pitchFamily="34" charset="0"/>
              </a:rPr>
              <a:t>Content Marketing</a:t>
            </a:r>
            <a:endParaRPr lang="en-US" sz="7200" b="0" i="0" dirty="0">
              <a:effectLst/>
              <a:latin typeface="Calibri" panose="020F0502020204030204" pitchFamily="34" charset="0"/>
              <a:cs typeface="Calibri" panose="020F0502020204030204" pitchFamily="34" charset="0"/>
            </a:endParaRPr>
          </a:p>
          <a:p>
            <a:pPr marL="0" indent="0" algn="l" fontAlgn="base">
              <a:buNone/>
            </a:pPr>
            <a:r>
              <a:rPr lang="en-US" sz="7200" dirty="0">
                <a:latin typeface="Calibri" panose="020F0502020204030204" pitchFamily="34" charset="0"/>
                <a:cs typeface="Calibri" panose="020F0502020204030204" pitchFamily="34" charset="0"/>
              </a:rPr>
              <a:t>Using a </a:t>
            </a:r>
            <a:r>
              <a:rPr lang="en-US" sz="7200" b="0" i="0" dirty="0">
                <a:effectLst/>
                <a:latin typeface="Calibri" panose="020F0502020204030204" pitchFamily="34" charset="0"/>
                <a:cs typeface="Calibri" panose="020F0502020204030204" pitchFamily="34" charset="0"/>
              </a:rPr>
              <a:t>strong and consistent message across  various platforms with the goal of creating awareness that eventually turns into purchase. </a:t>
            </a:r>
          </a:p>
          <a:p>
            <a:pPr marL="0" indent="0" algn="l" fontAlgn="base">
              <a:buNone/>
            </a:pPr>
            <a:r>
              <a:rPr lang="en-US" sz="7200" dirty="0">
                <a:latin typeface="Calibri" panose="020F0502020204030204" pitchFamily="34" charset="0"/>
                <a:cs typeface="Calibri" panose="020F0502020204030204" pitchFamily="34" charset="0"/>
              </a:rPr>
              <a:t>When others</a:t>
            </a:r>
            <a:r>
              <a:rPr lang="en-US" sz="7200" b="0" i="0" dirty="0">
                <a:effectLst/>
                <a:latin typeface="Calibri" panose="020F0502020204030204" pitchFamily="34" charset="0"/>
                <a:cs typeface="Calibri" panose="020F0502020204030204" pitchFamily="34" charset="0"/>
              </a:rPr>
              <a:t> share your content, it is a form of endorsement/support/trust and can attract and engage large numbers of your target market.</a:t>
            </a:r>
          </a:p>
          <a:p>
            <a:pPr algn="l" fontAlgn="base"/>
            <a:r>
              <a:rPr lang="en-US" sz="6400" dirty="0">
                <a:latin typeface="Calibri" panose="020F0502020204030204" pitchFamily="34" charset="0"/>
                <a:cs typeface="Calibri" panose="020F0502020204030204" pitchFamily="34" charset="0"/>
              </a:rPr>
              <a:t>T</a:t>
            </a:r>
            <a:r>
              <a:rPr lang="en-US" sz="6400" b="0" i="0" dirty="0">
                <a:effectLst/>
                <a:latin typeface="Calibri" panose="020F0502020204030204" pitchFamily="34" charset="0"/>
                <a:cs typeface="Calibri" panose="020F0502020204030204" pitchFamily="34" charset="0"/>
              </a:rPr>
              <a:t>actics for content marketing include:</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Blog posts. All social media –SEO searches</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Podcasts.</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Videos and live streams.</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Webinars.</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Case studies.</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Infographics, gifs, and memes.</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Presentations and webinars.</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eBooks and PDF documents.</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Testimonials. Quizzes, surveys, and contests.</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Interviews.</a:t>
            </a:r>
          </a:p>
          <a:p>
            <a:pPr lvl="1" fontAlgn="base">
              <a:buFont typeface="Arial" panose="020B0604020202020204" pitchFamily="34" charset="0"/>
              <a:buChar char="•"/>
            </a:pPr>
            <a:r>
              <a:rPr lang="en-US" sz="6400" b="0" i="0" dirty="0">
                <a:effectLst/>
                <a:latin typeface="Calibri" panose="020F0502020204030204" pitchFamily="34" charset="0"/>
                <a:cs typeface="Calibri" panose="020F0502020204030204" pitchFamily="34" charset="0"/>
              </a:rPr>
              <a:t>Website. FAQ pages.</a:t>
            </a:r>
          </a:p>
          <a:p>
            <a:pPr lvl="1"/>
            <a:r>
              <a:rPr lang="en-US" sz="6200" b="0" i="0" dirty="0">
                <a:effectLst/>
                <a:latin typeface="Calibri" panose="020F0502020204030204" pitchFamily="34" charset="0"/>
                <a:cs typeface="Calibri" panose="020F0502020204030204" pitchFamily="34" charset="0"/>
              </a:rPr>
              <a:t>Newsletters</a:t>
            </a:r>
            <a:r>
              <a:rPr lang="en-US" b="0" i="0" dirty="0">
                <a:effectLst/>
                <a:latin typeface="Calibri" panose="020F0502020204030204" pitchFamily="34" charset="0"/>
                <a:cs typeface="Calibri" panose="020F0502020204030204" pitchFamily="34" charset="0"/>
              </a:rPr>
              <a:t>.</a:t>
            </a:r>
          </a:p>
          <a:p>
            <a:endParaRPr lang="en-US" dirty="0"/>
          </a:p>
        </p:txBody>
      </p:sp>
      <p:sp>
        <p:nvSpPr>
          <p:cNvPr id="5" name="TextBox 4">
            <a:extLst>
              <a:ext uri="{FF2B5EF4-FFF2-40B4-BE49-F238E27FC236}">
                <a16:creationId xmlns:a16="http://schemas.microsoft.com/office/drawing/2014/main" id="{D0FD7000-F945-44FD-A048-2CC058DE29B5}"/>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9612528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9856839" cy="914400"/>
          </a:xfrm>
          <a:solidFill>
            <a:schemeClr val="accent1"/>
          </a:solidFill>
        </p:spPr>
        <p:txBody>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solidFill>
            <a:schemeClr val="bg1"/>
          </a:solidFill>
        </p:spPr>
        <p:txBody>
          <a:bodyPr>
            <a:normAutofit/>
          </a:bodyPr>
          <a:lstStyle/>
          <a:p>
            <a:pPr algn="l" fontAlgn="base"/>
            <a:r>
              <a:rPr lang="en-US" sz="1800" b="1" i="0" dirty="0">
                <a:effectLst/>
                <a:latin typeface="Open Sans" panose="020B0606030504020204" pitchFamily="34" charset="0"/>
              </a:rPr>
              <a:t>Face-to-Face Marketing Strategies</a:t>
            </a:r>
            <a:endParaRPr lang="en-US" sz="1800" b="0" i="0" dirty="0">
              <a:effectLst/>
              <a:latin typeface="Open Sans" panose="020B0606030504020204" pitchFamily="34" charset="0"/>
            </a:endParaRPr>
          </a:p>
          <a:p>
            <a:pPr lvl="1" fontAlgn="base"/>
            <a:r>
              <a:rPr lang="en-US" sz="1600" b="0" i="0" dirty="0">
                <a:effectLst/>
                <a:latin typeface="Calibri" panose="020F0502020204030204" pitchFamily="34" charset="0"/>
                <a:cs typeface="Calibri" panose="020F0502020204030204" pitchFamily="34" charset="0"/>
              </a:rPr>
              <a:t>Face-to-face marketing strategies -develop genuine connections with prospects. </a:t>
            </a:r>
          </a:p>
          <a:p>
            <a:pPr lvl="2" fontAlgn="base"/>
            <a:r>
              <a:rPr lang="en-US" sz="1600" b="0" i="0" dirty="0">
                <a:effectLst/>
                <a:latin typeface="Calibri" panose="020F0502020204030204" pitchFamily="34" charset="0"/>
                <a:cs typeface="Calibri" panose="020F0502020204030204" pitchFamily="34" charset="0"/>
              </a:rPr>
              <a:t>For small businesses, face-to-face marketing can be one of your most effective types of marketing. </a:t>
            </a:r>
            <a:endParaRPr lang="en-US" sz="1600" dirty="0">
              <a:latin typeface="Calibri" panose="020F0502020204030204" pitchFamily="34" charset="0"/>
              <a:cs typeface="Calibri" panose="020F0502020204030204" pitchFamily="34" charset="0"/>
            </a:endParaRPr>
          </a:p>
          <a:p>
            <a:pPr lvl="2" fontAlgn="base"/>
            <a:r>
              <a:rPr lang="en-US" sz="1600" b="0" i="0" dirty="0">
                <a:effectLst/>
                <a:latin typeface="Calibri" panose="020F0502020204030204" pitchFamily="34" charset="0"/>
                <a:cs typeface="Calibri" panose="020F0502020204030204" pitchFamily="34" charset="0"/>
              </a:rPr>
              <a:t>Build your brand by creating and nurturing relationships with both prospects and other professionals.</a:t>
            </a:r>
          </a:p>
          <a:p>
            <a:pPr algn="l" fontAlgn="base"/>
            <a:endParaRPr lang="en-US" sz="2000" b="1" i="0" dirty="0">
              <a:effectLst/>
              <a:latin typeface="Open Sans" panose="020B0606030504020204" pitchFamily="34" charset="0"/>
            </a:endParaRPr>
          </a:p>
          <a:p>
            <a:pPr algn="l" fontAlgn="base"/>
            <a:r>
              <a:rPr lang="en-US" sz="1800" b="1" i="0" dirty="0">
                <a:effectLst/>
                <a:latin typeface="Open Sans" panose="020B0606030504020204" pitchFamily="34" charset="0"/>
              </a:rPr>
              <a:t>Networking</a:t>
            </a:r>
            <a:endParaRPr lang="en-US" sz="1800" b="0" i="0" dirty="0">
              <a:effectLst/>
              <a:latin typeface="Open Sans" panose="020B0606030504020204" pitchFamily="34" charset="0"/>
            </a:endParaRPr>
          </a:p>
          <a:p>
            <a:pPr lvl="1" fontAlgn="base"/>
            <a:r>
              <a:rPr lang="en-US" sz="1600" b="0" i="0" dirty="0">
                <a:effectLst/>
                <a:latin typeface="Calibri" panose="020F0502020204030204" pitchFamily="34" charset="0"/>
                <a:cs typeface="Calibri" panose="020F0502020204030204" pitchFamily="34" charset="0"/>
              </a:rPr>
              <a:t>Networking allows you to develop personal relationships and creating connections. </a:t>
            </a:r>
          </a:p>
          <a:p>
            <a:pPr lvl="1" fontAlgn="base"/>
            <a:r>
              <a:rPr lang="en-US" sz="1600" dirty="0">
                <a:latin typeface="Calibri" panose="020F0502020204030204" pitchFamily="34" charset="0"/>
                <a:cs typeface="Calibri" panose="020F0502020204030204" pitchFamily="34" charset="0"/>
              </a:rPr>
              <a:t>Good </a:t>
            </a:r>
            <a:r>
              <a:rPr lang="en-US" sz="1600" b="0" i="0" dirty="0">
                <a:effectLst/>
                <a:latin typeface="Calibri" panose="020F0502020204030204" pitchFamily="34" charset="0"/>
                <a:cs typeface="Calibri" panose="020F0502020204030204" pitchFamily="34" charset="0"/>
              </a:rPr>
              <a:t>interpersonal skills and creating an intentional, structured networking plan can bring a major impact</a:t>
            </a:r>
          </a:p>
          <a:p>
            <a:pPr lvl="1" fontAlgn="base"/>
            <a:r>
              <a:rPr lang="en-US" sz="1600" dirty="0">
                <a:latin typeface="Calibri" panose="020F0502020204030204" pitchFamily="34" charset="0"/>
                <a:cs typeface="Calibri" panose="020F0502020204030204" pitchFamily="34" charset="0"/>
              </a:rPr>
              <a:t>J</a:t>
            </a:r>
            <a:r>
              <a:rPr lang="en-US" sz="1600" b="0" i="0" dirty="0">
                <a:effectLst/>
                <a:latin typeface="Calibri" panose="020F0502020204030204" pitchFamily="34" charset="0"/>
                <a:cs typeface="Calibri" panose="020F0502020204030204" pitchFamily="34" charset="0"/>
              </a:rPr>
              <a:t>oin professional organizations, chambers of commerce, or specific networking organizations. </a:t>
            </a:r>
          </a:p>
          <a:p>
            <a:pPr lvl="1" fontAlgn="base"/>
            <a:r>
              <a:rPr lang="en-US" sz="1600" b="0" i="0" dirty="0">
                <a:effectLst/>
                <a:latin typeface="Calibri" panose="020F0502020204030204" pitchFamily="34" charset="0"/>
                <a:cs typeface="Calibri" panose="020F0502020204030204" pitchFamily="34" charset="0"/>
              </a:rPr>
              <a:t>Strengthen your network by becoming a business connector, a person who knows many people and enjoys making introductions and otherwise helping others in their circle</a:t>
            </a:r>
          </a:p>
          <a:p>
            <a:endParaRPr lang="en-US" dirty="0"/>
          </a:p>
        </p:txBody>
      </p:sp>
      <p:sp>
        <p:nvSpPr>
          <p:cNvPr id="5" name="TextBox 4">
            <a:extLst>
              <a:ext uri="{FF2B5EF4-FFF2-40B4-BE49-F238E27FC236}">
                <a16:creationId xmlns:a16="http://schemas.microsoft.com/office/drawing/2014/main" id="{7ABFFF7E-FE29-40E5-9E91-8B609F91FE07}"/>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1069720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974171"/>
          </a:xfrm>
          <a:solidFill>
            <a:schemeClr val="accent1"/>
          </a:solidFill>
        </p:spPr>
        <p:txBody>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1066799" y="1882236"/>
            <a:ext cx="10223242" cy="4145340"/>
          </a:xfrm>
          <a:solidFill>
            <a:schemeClr val="bg1"/>
          </a:solidFill>
        </p:spPr>
        <p:txBody>
          <a:bodyPr>
            <a:normAutofit fontScale="92500" lnSpcReduction="10000"/>
          </a:bodyPr>
          <a:lstStyle/>
          <a:p>
            <a:pPr marL="0" indent="0" algn="l" fontAlgn="base">
              <a:buNone/>
            </a:pPr>
            <a:r>
              <a:rPr lang="en-US" sz="1800" b="1" i="0" dirty="0">
                <a:effectLst/>
                <a:latin typeface="Calibri" panose="020F0502020204030204" pitchFamily="34" charset="0"/>
                <a:cs typeface="Calibri" panose="020F0502020204030204" pitchFamily="34" charset="0"/>
              </a:rPr>
              <a:t>Mobile Marketing</a:t>
            </a:r>
            <a:endParaRPr lang="en-US" sz="1800" b="0" i="0" dirty="0">
              <a:effectLst/>
              <a:latin typeface="Calibri" panose="020F0502020204030204" pitchFamily="34" charset="0"/>
              <a:cs typeface="Calibri" panose="020F0502020204030204" pitchFamily="34" charset="0"/>
            </a:endParaRPr>
          </a:p>
          <a:p>
            <a:pPr algn="l" fontAlgn="base"/>
            <a:r>
              <a:rPr lang="en-US" sz="1800" b="0" i="0" dirty="0">
                <a:effectLst/>
                <a:latin typeface="Calibri" panose="020F0502020204030204" pitchFamily="34" charset="0"/>
                <a:cs typeface="Calibri" panose="020F0502020204030204" pitchFamily="34" charset="0"/>
              </a:rPr>
              <a:t>Mobile marketing – marketing to the target consumer through their mobile devices utilizing email, SMS, applications (apps), websites, and social media through the vehicles of mobile devices i.e. smartphones or tablets. </a:t>
            </a:r>
          </a:p>
          <a:p>
            <a:pPr lvl="1" fontAlgn="base"/>
            <a:r>
              <a:rPr lang="en-US" sz="1600" dirty="0">
                <a:latin typeface="Calibri" panose="020F0502020204030204" pitchFamily="34" charset="0"/>
                <a:cs typeface="Calibri" panose="020F0502020204030204" pitchFamily="34" charset="0"/>
              </a:rPr>
              <a:t>A</a:t>
            </a:r>
            <a:r>
              <a:rPr lang="en-US" sz="1600" b="0" i="0" dirty="0">
                <a:effectLst/>
                <a:latin typeface="Calibri" panose="020F0502020204030204" pitchFamily="34" charset="0"/>
                <a:cs typeface="Calibri" panose="020F0502020204030204" pitchFamily="34" charset="0"/>
              </a:rPr>
              <a:t>dvantageous being in-hand of the customer while they may be in the purchase mindset or investigation. </a:t>
            </a:r>
          </a:p>
          <a:p>
            <a:pPr lvl="1" fontAlgn="base"/>
            <a:r>
              <a:rPr lang="en-US" sz="1600" b="0" i="0" dirty="0">
                <a:effectLst/>
                <a:latin typeface="Calibri" panose="020F0502020204030204" pitchFamily="34" charset="0"/>
                <a:cs typeface="Calibri" panose="020F0502020204030204" pitchFamily="34" charset="0"/>
              </a:rPr>
              <a:t>A key factor is the ability to provide </a:t>
            </a:r>
            <a:r>
              <a:rPr lang="en-US" sz="1600" dirty="0">
                <a:latin typeface="Calibri" panose="020F0502020204030204" pitchFamily="34" charset="0"/>
                <a:cs typeface="Calibri" panose="020F0502020204030204" pitchFamily="34" charset="0"/>
              </a:rPr>
              <a:t>product information, location, price, features/benefits quickly and accurately.</a:t>
            </a:r>
            <a:endParaRPr lang="en-US" sz="1600" b="0" i="0" dirty="0">
              <a:effectLst/>
              <a:latin typeface="Calibri" panose="020F0502020204030204" pitchFamily="34" charset="0"/>
              <a:cs typeface="Calibri" panose="020F0502020204030204" pitchFamily="34" charset="0"/>
            </a:endParaRPr>
          </a:p>
          <a:p>
            <a:pPr marL="0" indent="0" algn="l" fontAlgn="base">
              <a:buNone/>
            </a:pPr>
            <a:endParaRPr lang="en-US" sz="1800" b="1" i="0" dirty="0">
              <a:effectLst/>
              <a:latin typeface="Calibri" panose="020F0502020204030204" pitchFamily="34" charset="0"/>
              <a:cs typeface="Calibri" panose="020F0502020204030204" pitchFamily="34" charset="0"/>
            </a:endParaRPr>
          </a:p>
          <a:p>
            <a:pPr marL="0" indent="0" algn="l" fontAlgn="base">
              <a:buNone/>
            </a:pPr>
            <a:r>
              <a:rPr lang="en-US" sz="1800" b="1" i="0" dirty="0">
                <a:effectLst/>
                <a:latin typeface="Calibri" panose="020F0502020204030204" pitchFamily="34" charset="0"/>
                <a:cs typeface="Calibri" panose="020F0502020204030204" pitchFamily="34" charset="0"/>
              </a:rPr>
              <a:t>SMS Marketing</a:t>
            </a:r>
            <a:endParaRPr lang="en-US" sz="1800" b="0" i="0" dirty="0">
              <a:effectLst/>
              <a:latin typeface="Calibri" panose="020F0502020204030204" pitchFamily="34" charset="0"/>
              <a:cs typeface="Calibri" panose="020F0502020204030204" pitchFamily="34" charset="0"/>
            </a:endParaRPr>
          </a:p>
          <a:p>
            <a:pPr algn="l" fontAlgn="base"/>
            <a:r>
              <a:rPr lang="en-US" sz="1800" b="0" i="0" dirty="0">
                <a:effectLst/>
                <a:latin typeface="Calibri" panose="020F0502020204030204" pitchFamily="34" charset="0"/>
                <a:cs typeface="Calibri" panose="020F0502020204030204" pitchFamily="34" charset="0"/>
              </a:rPr>
              <a:t>SMS marketing is mobile marketing where </a:t>
            </a:r>
            <a:r>
              <a:rPr lang="en-US" sz="1800" dirty="0">
                <a:latin typeface="Calibri" panose="020F0502020204030204" pitchFamily="34" charset="0"/>
                <a:cs typeface="Calibri" panose="020F0502020204030204" pitchFamily="34" charset="0"/>
              </a:rPr>
              <a:t>people opt-in and </a:t>
            </a:r>
            <a:r>
              <a:rPr lang="en-US" sz="1800" b="0" i="0" dirty="0">
                <a:effectLst/>
                <a:latin typeface="Calibri" panose="020F0502020204030204" pitchFamily="34" charset="0"/>
                <a:cs typeface="Calibri" panose="020F0502020204030204" pitchFamily="34" charset="0"/>
              </a:rPr>
              <a:t>agree to receive text messages (SMS) from your company. </a:t>
            </a:r>
          </a:p>
          <a:p>
            <a:pPr marL="274320" lvl="1" indent="0" fontAlgn="base">
              <a:buNone/>
            </a:pPr>
            <a:r>
              <a:rPr lang="en-US" sz="1600" b="0" i="0" dirty="0">
                <a:effectLst/>
                <a:latin typeface="Calibri" panose="020F0502020204030204" pitchFamily="34" charset="0"/>
                <a:cs typeface="Calibri" panose="020F0502020204030204" pitchFamily="34" charset="0"/>
              </a:rPr>
              <a:t>Used to share time-sensitive offers or important updates. </a:t>
            </a:r>
          </a:p>
          <a:p>
            <a:pPr marL="274320" lvl="1" indent="0" fontAlgn="base">
              <a:buNone/>
            </a:pPr>
            <a:r>
              <a:rPr lang="en-US" sz="1600" dirty="0">
                <a:latin typeface="Calibri" panose="020F0502020204030204" pitchFamily="34" charset="0"/>
                <a:cs typeface="Calibri" panose="020F0502020204030204" pitchFamily="34" charset="0"/>
              </a:rPr>
              <a:t>P</a:t>
            </a:r>
            <a:r>
              <a:rPr lang="en-US" sz="1600" b="0" i="0" dirty="0">
                <a:effectLst/>
                <a:latin typeface="Calibri" panose="020F0502020204030204" pitchFamily="34" charset="0"/>
                <a:cs typeface="Calibri" panose="020F0502020204030204" pitchFamily="34" charset="0"/>
              </a:rPr>
              <a:t>ersonal to the customer </a:t>
            </a:r>
            <a:r>
              <a:rPr lang="en-US" sz="1600" dirty="0">
                <a:latin typeface="Calibri" panose="020F0502020204030204" pitchFamily="34" charset="0"/>
                <a:cs typeface="Calibri" panose="020F0502020204030204" pitchFamily="34" charset="0"/>
              </a:rPr>
              <a:t>–</a:t>
            </a:r>
            <a:r>
              <a:rPr lang="en-US" sz="1600" b="0" i="0" dirty="0">
                <a:effectLst/>
                <a:latin typeface="Calibri" panose="020F0502020204030204" pitchFamily="34" charset="0"/>
                <a:cs typeface="Calibri" panose="020F0502020204030204" pitchFamily="34" charset="0"/>
              </a:rPr>
              <a:t>affordable, ability to adapt messaging to the sender. </a:t>
            </a:r>
          </a:p>
          <a:p>
            <a:endParaRPr lang="en-US" dirty="0"/>
          </a:p>
        </p:txBody>
      </p:sp>
      <p:sp>
        <p:nvSpPr>
          <p:cNvPr id="5" name="TextBox 4">
            <a:extLst>
              <a:ext uri="{FF2B5EF4-FFF2-40B4-BE49-F238E27FC236}">
                <a16:creationId xmlns:a16="http://schemas.microsoft.com/office/drawing/2014/main" id="{998A1686-2AD2-4B14-A70F-245C1989CACD}"/>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16787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24537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997526" y="528313"/>
            <a:ext cx="10058400" cy="867868"/>
          </a:xfrm>
          <a:solidFill>
            <a:schemeClr val="accent1"/>
          </a:solidFill>
        </p:spPr>
        <p:txBody>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997526" y="1621340"/>
            <a:ext cx="10417726" cy="4612312"/>
          </a:xfrm>
          <a:solidFill>
            <a:schemeClr val="bg1"/>
          </a:solidFill>
        </p:spPr>
        <p:txBody>
          <a:bodyPr>
            <a:normAutofit lnSpcReduction="10000"/>
          </a:bodyPr>
          <a:lstStyle/>
          <a:p>
            <a:pPr marL="0" indent="0" algn="l" fontAlgn="base">
              <a:buNone/>
            </a:pPr>
            <a:r>
              <a:rPr lang="en-US" sz="1600" b="1" i="0" dirty="0">
                <a:effectLst/>
                <a:latin typeface="Calibri" panose="020F0502020204030204" pitchFamily="34" charset="0"/>
                <a:cs typeface="Calibri" panose="020F0502020204030204" pitchFamily="34" charset="0"/>
              </a:rPr>
              <a:t>Community Involvement</a:t>
            </a:r>
            <a:endParaRPr lang="en-US" sz="1600" b="0" i="0" dirty="0">
              <a:effectLst/>
              <a:latin typeface="Calibri" panose="020F0502020204030204" pitchFamily="34" charset="0"/>
              <a:cs typeface="Calibri" panose="020F0502020204030204" pitchFamily="34" charset="0"/>
            </a:endParaRPr>
          </a:p>
          <a:p>
            <a:pPr algn="l" fontAlgn="base"/>
            <a:r>
              <a:rPr lang="en-US" sz="1600" b="0" i="0" dirty="0">
                <a:effectLst/>
                <a:latin typeface="Calibri" panose="020F0502020204030204" pitchFamily="34" charset="0"/>
                <a:cs typeface="Calibri" panose="020F0502020204030204" pitchFamily="34" charset="0"/>
              </a:rPr>
              <a:t>Community involvement is a good visibility tactic for a business, and it benefits the community as well. </a:t>
            </a:r>
          </a:p>
          <a:p>
            <a:pPr algn="l" fontAlgn="base"/>
            <a:r>
              <a:rPr lang="en-US" sz="1600" b="0" i="0" dirty="0">
                <a:effectLst/>
                <a:latin typeface="Calibri" panose="020F0502020204030204" pitchFamily="34" charset="0"/>
                <a:cs typeface="Calibri" panose="020F0502020204030204" pitchFamily="34" charset="0"/>
              </a:rPr>
              <a:t>Creates a positive local environment and gives your business the chance to interact with the community at a personal level and build a positive reputation. </a:t>
            </a:r>
          </a:p>
          <a:p>
            <a:pPr algn="l" fontAlgn="base"/>
            <a:r>
              <a:rPr lang="en-US" sz="1600" b="0" i="0" dirty="0">
                <a:effectLst/>
                <a:latin typeface="Calibri" panose="020F0502020204030204" pitchFamily="34" charset="0"/>
                <a:cs typeface="Calibri" panose="020F0502020204030204" pitchFamily="34" charset="0"/>
              </a:rPr>
              <a:t>Consumers are more committed to companies that give back, and a </a:t>
            </a:r>
            <a:r>
              <a:rPr lang="en-US" sz="1600" b="0" i="0" u="none" strike="noStrike"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Fortune Magazine poll</a:t>
            </a:r>
            <a:r>
              <a:rPr lang="en-US" sz="1600" b="0" i="0" dirty="0">
                <a:effectLst/>
                <a:latin typeface="Calibri" panose="020F0502020204030204" pitchFamily="34" charset="0"/>
                <a:cs typeface="Calibri" panose="020F0502020204030204" pitchFamily="34" charset="0"/>
              </a:rPr>
              <a:t> stated that millennials prefer companies that give back to the community.</a:t>
            </a:r>
          </a:p>
          <a:p>
            <a:pPr marL="0" indent="0" algn="l" fontAlgn="base">
              <a:buNone/>
            </a:pPr>
            <a:r>
              <a:rPr lang="en-US" sz="1600" b="1" i="0" dirty="0">
                <a:effectLst/>
                <a:latin typeface="Calibri" panose="020F0502020204030204" pitchFamily="34" charset="0"/>
                <a:cs typeface="Calibri" panose="020F0502020204030204" pitchFamily="34" charset="0"/>
              </a:rPr>
              <a:t>Associations and Trade Shows</a:t>
            </a:r>
            <a:endParaRPr lang="en-US" sz="1600" b="0" i="0" dirty="0">
              <a:effectLst/>
              <a:latin typeface="Calibri" panose="020F0502020204030204" pitchFamily="34" charset="0"/>
              <a:cs typeface="Calibri" panose="020F0502020204030204" pitchFamily="34" charset="0"/>
            </a:endParaRPr>
          </a:p>
          <a:p>
            <a:pPr algn="l" fontAlgn="base"/>
            <a:r>
              <a:rPr lang="en-US" sz="1600" b="0" i="0" dirty="0">
                <a:effectLst/>
                <a:latin typeface="Calibri" panose="020F0502020204030204" pitchFamily="34" charset="0"/>
                <a:cs typeface="Calibri" panose="020F0502020204030204" pitchFamily="34" charset="0"/>
              </a:rPr>
              <a:t>Attending association and trade shows is a valuable marketing strategy </a:t>
            </a:r>
          </a:p>
          <a:p>
            <a:pPr lvl="1" fontAlgn="base">
              <a:buFont typeface="Arial" panose="020B0604020202020204" pitchFamily="34" charset="0"/>
              <a:buChar char="•"/>
            </a:pPr>
            <a:r>
              <a:rPr lang="en-US" sz="1400" dirty="0">
                <a:latin typeface="Calibri" panose="020F0502020204030204" pitchFamily="34" charset="0"/>
                <a:cs typeface="Calibri" panose="020F0502020204030204" pitchFamily="34" charset="0"/>
              </a:rPr>
              <a:t>E</a:t>
            </a:r>
            <a:r>
              <a:rPr lang="en-US" sz="1400" b="0" i="0" dirty="0">
                <a:effectLst/>
                <a:latin typeface="Calibri" panose="020F0502020204030204" pitchFamily="34" charset="0"/>
                <a:cs typeface="Calibri" panose="020F0502020204030204" pitchFamily="34" charset="0"/>
              </a:rPr>
              <a:t>xposure, both to prospects and within your industry.</a:t>
            </a:r>
          </a:p>
          <a:p>
            <a:pPr lvl="1" fontAlgn="base">
              <a:buFont typeface="Arial" panose="020B0604020202020204" pitchFamily="34" charset="0"/>
              <a:buChar char="•"/>
            </a:pPr>
            <a:r>
              <a:rPr lang="en-US" sz="1400" b="0" i="0" dirty="0">
                <a:effectLst/>
                <a:latin typeface="Calibri" panose="020F0502020204030204" pitchFamily="34" charset="0"/>
                <a:cs typeface="Calibri" panose="020F0502020204030204" pitchFamily="34" charset="0"/>
              </a:rPr>
              <a:t>Offers your company the ability to educate prospects on your products at a personal level.</a:t>
            </a:r>
          </a:p>
          <a:p>
            <a:pPr lvl="1" fontAlgn="base">
              <a:buFont typeface="Arial" panose="020B0604020202020204" pitchFamily="34" charset="0"/>
              <a:buChar char="•"/>
            </a:pPr>
            <a:r>
              <a:rPr lang="en-US" sz="1400" b="0" i="0" dirty="0">
                <a:effectLst/>
                <a:latin typeface="Calibri" panose="020F0502020204030204" pitchFamily="34" charset="0"/>
                <a:cs typeface="Calibri" panose="020F0502020204030204" pitchFamily="34" charset="0"/>
              </a:rPr>
              <a:t>Gives your business networking opportunities.</a:t>
            </a:r>
          </a:p>
          <a:p>
            <a:pPr lvl="1" fontAlgn="base">
              <a:buFont typeface="Arial" panose="020B0604020202020204" pitchFamily="34" charset="0"/>
              <a:buChar char="•"/>
            </a:pPr>
            <a:r>
              <a:rPr lang="en-US" sz="1400" dirty="0">
                <a:latin typeface="Calibri" panose="020F0502020204030204" pitchFamily="34" charset="0"/>
                <a:cs typeface="Calibri" panose="020F0502020204030204" pitchFamily="34" charset="0"/>
              </a:rPr>
              <a:t>C</a:t>
            </a:r>
            <a:r>
              <a:rPr lang="en-US" sz="1400" b="0" i="0" dirty="0">
                <a:effectLst/>
                <a:latin typeface="Calibri" panose="020F0502020204030204" pitchFamily="34" charset="0"/>
                <a:cs typeface="Calibri" panose="020F0502020204030204" pitchFamily="34" charset="0"/>
              </a:rPr>
              <a:t>onduct market research of the competition, increasing knowledge of your field.</a:t>
            </a:r>
          </a:p>
          <a:p>
            <a:pPr lvl="1" fontAlgn="base">
              <a:buFont typeface="Arial" panose="020B0604020202020204" pitchFamily="34" charset="0"/>
              <a:buChar char="•"/>
            </a:pPr>
            <a:r>
              <a:rPr lang="en-US" sz="1400" b="0" i="0" dirty="0">
                <a:effectLst/>
                <a:latin typeface="Calibri" panose="020F0502020204030204" pitchFamily="34" charset="0"/>
                <a:cs typeface="Calibri" panose="020F0502020204030204" pitchFamily="34" charset="0"/>
              </a:rPr>
              <a:t>Gives your company the chance to learn about new products, processes, and ideas in the industry.</a:t>
            </a:r>
          </a:p>
          <a:p>
            <a:pPr lvl="1" fontAlgn="base">
              <a:buFont typeface="Arial" panose="020B0604020202020204" pitchFamily="34" charset="0"/>
              <a:buChar char="•"/>
            </a:pPr>
            <a:r>
              <a:rPr lang="en-US" sz="1400" b="0" i="0" dirty="0">
                <a:effectLst/>
                <a:latin typeface="Calibri" panose="020F0502020204030204" pitchFamily="34" charset="0"/>
                <a:cs typeface="Calibri" panose="020F0502020204030204" pitchFamily="34" charset="0"/>
              </a:rPr>
              <a:t>Provides opportunities for training and development.</a:t>
            </a:r>
          </a:p>
          <a:p>
            <a:pPr lvl="1" fontAlgn="base">
              <a:buFont typeface="Arial" panose="020B0604020202020204" pitchFamily="34" charset="0"/>
              <a:buChar char="•"/>
            </a:pPr>
            <a:r>
              <a:rPr lang="en-US" sz="1400" dirty="0">
                <a:latin typeface="Calibri" panose="020F0502020204030204" pitchFamily="34" charset="0"/>
                <a:cs typeface="Calibri" panose="020F0502020204030204" pitchFamily="34" charset="0"/>
              </a:rPr>
              <a:t>L</a:t>
            </a:r>
            <a:r>
              <a:rPr lang="en-US" sz="1400" b="0" i="0" dirty="0">
                <a:effectLst/>
                <a:latin typeface="Calibri" panose="020F0502020204030204" pitchFamily="34" charset="0"/>
                <a:cs typeface="Calibri" panose="020F0502020204030204" pitchFamily="34" charset="0"/>
              </a:rPr>
              <a:t>ead generation and sales opportunities.</a:t>
            </a:r>
          </a:p>
          <a:p>
            <a:endParaRPr lang="en-US" dirty="0"/>
          </a:p>
        </p:txBody>
      </p:sp>
      <p:sp>
        <p:nvSpPr>
          <p:cNvPr id="5" name="TextBox 4">
            <a:extLst>
              <a:ext uri="{FF2B5EF4-FFF2-40B4-BE49-F238E27FC236}">
                <a16:creationId xmlns:a16="http://schemas.microsoft.com/office/drawing/2014/main" id="{FC3D6318-F076-456F-ACCA-E4B1C263C67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4780254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solidFill>
            <a:schemeClr val="accent1"/>
          </a:solidFill>
        </p:spPr>
        <p:txBody>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solidFill>
            <a:schemeClr val="bg1"/>
          </a:solidFill>
        </p:spPr>
        <p:txBody>
          <a:bodyPr>
            <a:normAutofit lnSpcReduction="10000"/>
          </a:bodyPr>
          <a:lstStyle/>
          <a:p>
            <a:pPr marL="0" indent="0" algn="l" fontAlgn="base">
              <a:buNone/>
            </a:pPr>
            <a:r>
              <a:rPr lang="en-US" sz="1800" b="1" i="0" dirty="0">
                <a:effectLst/>
                <a:latin typeface="Calibri" panose="020F0502020204030204" pitchFamily="34" charset="0"/>
                <a:cs typeface="Calibri" panose="020F0502020204030204" pitchFamily="34" charset="0"/>
              </a:rPr>
              <a:t>Attend or Conduct Workshops</a:t>
            </a:r>
            <a:endParaRPr lang="en-US" sz="1800" b="0" i="0" dirty="0">
              <a:effectLst/>
              <a:latin typeface="Calibri" panose="020F0502020204030204" pitchFamily="34" charset="0"/>
              <a:cs typeface="Calibri" panose="020F0502020204030204" pitchFamily="34" charset="0"/>
            </a:endParaRPr>
          </a:p>
          <a:p>
            <a:pPr algn="l" fontAlgn="base"/>
            <a:r>
              <a:rPr lang="en-US" sz="1800" dirty="0">
                <a:latin typeface="Calibri" panose="020F0502020204030204" pitchFamily="34" charset="0"/>
                <a:cs typeface="Calibri" panose="020F0502020204030204" pitchFamily="34" charset="0"/>
              </a:rPr>
              <a:t>E</a:t>
            </a:r>
            <a:r>
              <a:rPr lang="en-US" sz="1800" b="0" i="0" dirty="0">
                <a:effectLst/>
                <a:latin typeface="Calibri" panose="020F0502020204030204" pitchFamily="34" charset="0"/>
                <a:cs typeface="Calibri" panose="020F0502020204030204" pitchFamily="34" charset="0"/>
              </a:rPr>
              <a:t>xpand your network, improve skills and learning. </a:t>
            </a:r>
          </a:p>
          <a:p>
            <a:pPr algn="l" fontAlgn="base"/>
            <a:r>
              <a:rPr lang="en-US" sz="1800" b="0" i="0" dirty="0">
                <a:effectLst/>
                <a:latin typeface="Calibri" panose="020F0502020204030204" pitchFamily="34" charset="0"/>
                <a:cs typeface="Calibri" panose="020F0502020204030204" pitchFamily="34" charset="0"/>
              </a:rPr>
              <a:t>Hosting or conducting workshops is a way to demonstrate your expertise and market other products and services to attendees.</a:t>
            </a:r>
          </a:p>
          <a:p>
            <a:pPr algn="l" fontAlgn="base"/>
            <a:endParaRPr lang="en-US" sz="1800" b="1" i="0" dirty="0">
              <a:effectLst/>
              <a:latin typeface="Calibri" panose="020F0502020204030204" pitchFamily="34" charset="0"/>
              <a:cs typeface="Calibri" panose="020F0502020204030204" pitchFamily="34" charset="0"/>
            </a:endParaRPr>
          </a:p>
          <a:p>
            <a:pPr marL="0" indent="0" algn="l" fontAlgn="base">
              <a:buNone/>
            </a:pPr>
            <a:r>
              <a:rPr lang="en-US" sz="1800" b="1" i="0" dirty="0">
                <a:effectLst/>
                <a:latin typeface="Calibri" panose="020F0502020204030204" pitchFamily="34" charset="0"/>
                <a:cs typeface="Calibri" panose="020F0502020204030204" pitchFamily="34" charset="0"/>
              </a:rPr>
              <a:t>Public Speaking</a:t>
            </a:r>
            <a:endParaRPr lang="en-US" sz="1800" b="0" i="0" dirty="0">
              <a:effectLst/>
              <a:latin typeface="Calibri" panose="020F0502020204030204" pitchFamily="34" charset="0"/>
              <a:cs typeface="Calibri" panose="020F0502020204030204" pitchFamily="34" charset="0"/>
            </a:endParaRPr>
          </a:p>
          <a:p>
            <a:pPr algn="l" fontAlgn="base"/>
            <a:r>
              <a:rPr lang="en-US" sz="1800" dirty="0">
                <a:latin typeface="Calibri" panose="020F0502020204030204" pitchFamily="34" charset="0"/>
                <a:cs typeface="Calibri" panose="020F0502020204030204" pitchFamily="34" charset="0"/>
              </a:rPr>
              <a:t>M</a:t>
            </a:r>
            <a:r>
              <a:rPr lang="en-US" sz="1800" b="0" i="0" dirty="0">
                <a:effectLst/>
                <a:latin typeface="Calibri" panose="020F0502020204030204" pitchFamily="34" charset="0"/>
                <a:cs typeface="Calibri" panose="020F0502020204030204" pitchFamily="34" charset="0"/>
              </a:rPr>
              <a:t>arket your business while demonstrating your expertise to target prospects </a:t>
            </a:r>
          </a:p>
          <a:p>
            <a:pPr algn="l" fontAlgn="base"/>
            <a:r>
              <a:rPr lang="en-US" sz="1800" dirty="0">
                <a:latin typeface="Calibri" panose="020F0502020204030204" pitchFamily="34" charset="0"/>
                <a:cs typeface="Calibri" panose="020F0502020204030204" pitchFamily="34" charset="0"/>
              </a:rPr>
              <a:t>Extend your reach into the industry segment, enhance visibility, command expertise</a:t>
            </a:r>
          </a:p>
          <a:p>
            <a:pPr algn="l" fontAlgn="base"/>
            <a:r>
              <a:rPr lang="en-US" sz="1800" b="0" i="0" dirty="0">
                <a:effectLst/>
                <a:latin typeface="Calibri" panose="020F0502020204030204" pitchFamily="34" charset="0"/>
                <a:cs typeface="Calibri" panose="020F0502020204030204" pitchFamily="34" charset="0"/>
              </a:rPr>
              <a:t>Develop yourself as an industry expert- trade shows, seminars, etc.</a:t>
            </a:r>
          </a:p>
          <a:p>
            <a:endParaRPr lang="en-US" dirty="0"/>
          </a:p>
        </p:txBody>
      </p:sp>
      <p:sp>
        <p:nvSpPr>
          <p:cNvPr id="5" name="TextBox 4">
            <a:extLst>
              <a:ext uri="{FF2B5EF4-FFF2-40B4-BE49-F238E27FC236}">
                <a16:creationId xmlns:a16="http://schemas.microsoft.com/office/drawing/2014/main" id="{A7C4186A-6714-4681-9FE4-F989BFB2AF7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1253975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solidFill>
            <a:schemeClr val="accent1"/>
          </a:solidFill>
        </p:spPr>
        <p:txBody>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solidFill>
            <a:schemeClr val="bg1"/>
          </a:solidFill>
        </p:spPr>
        <p:txBody>
          <a:bodyPr/>
          <a:lstStyle/>
          <a:p>
            <a:pPr algn="l" fontAlgn="base"/>
            <a:r>
              <a:rPr lang="en-US" sz="2000" b="1" i="0" dirty="0">
                <a:solidFill>
                  <a:srgbClr val="333333"/>
                </a:solidFill>
                <a:effectLst/>
                <a:latin typeface="Calibri" panose="020F0502020204030204" pitchFamily="34" charset="0"/>
                <a:cs typeface="Calibri" panose="020F0502020204030204" pitchFamily="34" charset="0"/>
              </a:rPr>
              <a:t>Relationship marketing</a:t>
            </a:r>
            <a:endParaRPr lang="en-US" sz="2000" b="0" i="0" dirty="0">
              <a:solidFill>
                <a:srgbClr val="333333"/>
              </a:solidFill>
              <a:effectLst/>
              <a:latin typeface="Calibri" panose="020F0502020204030204" pitchFamily="34" charset="0"/>
              <a:cs typeface="Calibri" panose="020F0502020204030204" pitchFamily="34" charset="0"/>
            </a:endParaRPr>
          </a:p>
          <a:p>
            <a:pPr lvl="1" fontAlgn="base"/>
            <a:r>
              <a:rPr lang="en-US" sz="1800" b="0" i="0" dirty="0">
                <a:effectLst/>
                <a:latin typeface="Calibri" panose="020F0502020204030204" pitchFamily="34" charset="0"/>
                <a:cs typeface="Calibri" panose="020F0502020204030204" pitchFamily="34" charset="0"/>
              </a:rPr>
              <a:t>Building and developing long-term relationships with customer proves to be more valuable to a company over time than only trying to sell them something. </a:t>
            </a:r>
          </a:p>
          <a:p>
            <a:pPr lvl="1" fontAlgn="base"/>
            <a:r>
              <a:rPr lang="en-US" sz="1800" b="0" i="0" dirty="0">
                <a:effectLst/>
                <a:latin typeface="Calibri" panose="020F0502020204030204" pitchFamily="34" charset="0"/>
                <a:cs typeface="Calibri" panose="020F0502020204030204" pitchFamily="34" charset="0"/>
              </a:rPr>
              <a:t>Customers who have a positive relationship with a company tend to purchase more and refer others more frequently. </a:t>
            </a:r>
          </a:p>
          <a:p>
            <a:pPr lvl="1" fontAlgn="base"/>
            <a:r>
              <a:rPr lang="en-US" sz="1800" b="0" i="0" dirty="0">
                <a:effectLst/>
                <a:latin typeface="Calibri" panose="020F0502020204030204" pitchFamily="34" charset="0"/>
                <a:cs typeface="Calibri" panose="020F0502020204030204" pitchFamily="34" charset="0"/>
              </a:rPr>
              <a:t>Some examples of relationship marketing are:</a:t>
            </a:r>
          </a:p>
          <a:p>
            <a:pPr lvl="2" fontAlgn="base">
              <a:buFont typeface="Arial" panose="020B0604020202020204" pitchFamily="34" charset="0"/>
              <a:buChar char="•"/>
            </a:pPr>
            <a:r>
              <a:rPr lang="en-US" sz="1700" b="0" i="0" dirty="0">
                <a:effectLst/>
                <a:latin typeface="Calibri" panose="020F0502020204030204" pitchFamily="34" charset="0"/>
                <a:cs typeface="Calibri" panose="020F0502020204030204" pitchFamily="34" charset="0"/>
              </a:rPr>
              <a:t>Loyalty, incentive, and referral programs.</a:t>
            </a:r>
          </a:p>
          <a:p>
            <a:pPr lvl="2" fontAlgn="base">
              <a:buFont typeface="Arial" panose="020B0604020202020204" pitchFamily="34" charset="0"/>
              <a:buChar char="•"/>
            </a:pPr>
            <a:r>
              <a:rPr lang="en-US" sz="1700" b="0" i="0" dirty="0">
                <a:effectLst/>
                <a:latin typeface="Calibri" panose="020F0502020204030204" pitchFamily="34" charset="0"/>
                <a:cs typeface="Calibri" panose="020F0502020204030204" pitchFamily="34" charset="0"/>
              </a:rPr>
              <a:t>Customer-driven content.</a:t>
            </a:r>
          </a:p>
          <a:p>
            <a:pPr lvl="2" fontAlgn="base">
              <a:buFont typeface="Arial" panose="020B0604020202020204" pitchFamily="34" charset="0"/>
              <a:buChar char="•"/>
            </a:pPr>
            <a:r>
              <a:rPr lang="en-US" sz="1700" b="0" i="0" dirty="0">
                <a:effectLst/>
                <a:latin typeface="Calibri" panose="020F0502020204030204" pitchFamily="34" charset="0"/>
                <a:cs typeface="Calibri" panose="020F0502020204030204" pitchFamily="34" charset="0"/>
              </a:rPr>
              <a:t>Live video streams.</a:t>
            </a:r>
          </a:p>
          <a:p>
            <a:pPr lvl="2" fontAlgn="base">
              <a:buFont typeface="Arial" panose="020B0604020202020204" pitchFamily="34" charset="0"/>
              <a:buChar char="•"/>
            </a:pPr>
            <a:r>
              <a:rPr lang="en-US" sz="1700" b="0" i="0" dirty="0">
                <a:effectLst/>
                <a:latin typeface="Calibri" panose="020F0502020204030204" pitchFamily="34" charset="0"/>
                <a:cs typeface="Calibri" panose="020F0502020204030204" pitchFamily="34" charset="0"/>
              </a:rPr>
              <a:t>Personalized, customer-focused, responsive customer service.</a:t>
            </a:r>
          </a:p>
          <a:p>
            <a:pPr lvl="2" fontAlgn="base">
              <a:buFont typeface="Arial" panose="020B0604020202020204" pitchFamily="34" charset="0"/>
              <a:buChar char="•"/>
            </a:pPr>
            <a:r>
              <a:rPr lang="en-US" sz="1700" b="0" i="0" dirty="0">
                <a:effectLst/>
                <a:latin typeface="Calibri" panose="020F0502020204030204" pitchFamily="34" charset="0"/>
                <a:cs typeface="Calibri" panose="020F0502020204030204" pitchFamily="34" charset="0"/>
              </a:rPr>
              <a:t>Feedback — survey and collect feedback.</a:t>
            </a:r>
          </a:p>
          <a:p>
            <a:endParaRPr lang="en-US" dirty="0"/>
          </a:p>
        </p:txBody>
      </p:sp>
      <p:sp>
        <p:nvSpPr>
          <p:cNvPr id="5" name="TextBox 4">
            <a:extLst>
              <a:ext uri="{FF2B5EF4-FFF2-40B4-BE49-F238E27FC236}">
                <a16:creationId xmlns:a16="http://schemas.microsoft.com/office/drawing/2014/main" id="{E3561662-B456-4D95-91F3-BEFC18A786FD}"/>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0355281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832269"/>
          </a:xfrm>
          <a:solidFill>
            <a:schemeClr val="accent1"/>
          </a:solidFill>
        </p:spPr>
        <p:txBody>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1066800" y="1650837"/>
            <a:ext cx="10141974" cy="4425498"/>
          </a:xfrm>
          <a:solidFill>
            <a:schemeClr val="bg1"/>
          </a:solidFill>
        </p:spPr>
        <p:txBody>
          <a:bodyPr>
            <a:normAutofit fontScale="92500"/>
          </a:bodyPr>
          <a:lstStyle/>
          <a:p>
            <a:pPr algn="l" fontAlgn="base"/>
            <a:endParaRPr lang="en-US" sz="1600" b="1" i="0" dirty="0">
              <a:solidFill>
                <a:srgbClr val="333333"/>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1" i="0" dirty="0">
                <a:solidFill>
                  <a:srgbClr val="333333"/>
                </a:solidFill>
                <a:effectLst/>
                <a:latin typeface="Calibri" panose="020F0502020204030204" pitchFamily="34" charset="0"/>
                <a:cs typeface="Calibri" panose="020F0502020204030204" pitchFamily="34" charset="0"/>
              </a:rPr>
              <a:t>Affiliate Marketing, Joint Ventures, and Cross-Promotions With Influencers</a:t>
            </a:r>
            <a:endParaRPr lang="en-US" sz="1800" b="0" i="0" dirty="0">
              <a:solidFill>
                <a:srgbClr val="333333"/>
              </a:solidFill>
              <a:effectLst/>
              <a:latin typeface="Calibri" panose="020F0502020204030204" pitchFamily="34" charset="0"/>
              <a:cs typeface="Calibri" panose="020F0502020204030204" pitchFamily="34" charset="0"/>
            </a:endParaRPr>
          </a:p>
          <a:p>
            <a:pPr lvl="1" fontAlgn="base"/>
            <a:r>
              <a:rPr lang="en-US" sz="1800" b="0" i="0" dirty="0">
                <a:solidFill>
                  <a:srgbClr val="666666"/>
                </a:solidFill>
                <a:effectLst/>
                <a:latin typeface="Calibri" panose="020F0502020204030204" pitchFamily="34" charset="0"/>
                <a:cs typeface="Calibri" panose="020F0502020204030204" pitchFamily="34" charset="0"/>
              </a:rPr>
              <a:t>Partnering up with other businesses gives you each the chance to build your audience and expand your reach.</a:t>
            </a:r>
          </a:p>
          <a:p>
            <a:pPr algn="l" fontAlgn="base">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Affiliate marketing</a:t>
            </a:r>
            <a:r>
              <a:rPr lang="en-US" sz="1800" b="0" i="0" dirty="0">
                <a:effectLst/>
                <a:latin typeface="Calibri" panose="020F0502020204030204" pitchFamily="34" charset="0"/>
                <a:cs typeface="Calibri" panose="020F0502020204030204" pitchFamily="34" charset="0"/>
              </a:rPr>
              <a:t> </a:t>
            </a:r>
            <a:r>
              <a:rPr lang="en-US" sz="1800" b="0" i="0" dirty="0">
                <a:solidFill>
                  <a:srgbClr val="666666"/>
                </a:solidFill>
                <a:effectLst/>
                <a:latin typeface="Calibri" panose="020F0502020204030204" pitchFamily="34" charset="0"/>
                <a:cs typeface="Calibri" panose="020F0502020204030204" pitchFamily="34" charset="0"/>
              </a:rPr>
              <a:t>is when a business pays a commission for referrals that generate sales</a:t>
            </a:r>
            <a:r>
              <a:rPr lang="en-US" sz="1800" dirty="0">
                <a:solidFill>
                  <a:srgbClr val="666666"/>
                </a:solidFill>
                <a:latin typeface="Calibri" panose="020F0502020204030204" pitchFamily="34" charset="0"/>
                <a:cs typeface="Calibri" panose="020F0502020204030204" pitchFamily="34" charset="0"/>
              </a:rPr>
              <a:t>-Influencer</a:t>
            </a:r>
            <a:endParaRPr lang="en-US" sz="1800" b="0" i="0" dirty="0">
              <a:solidFill>
                <a:srgbClr val="666666"/>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Joint ventures</a:t>
            </a:r>
            <a:r>
              <a:rPr lang="en-US" sz="1800" b="0" i="0" dirty="0">
                <a:effectLst/>
                <a:latin typeface="Calibri" panose="020F0502020204030204" pitchFamily="34" charset="0"/>
                <a:cs typeface="Calibri" panose="020F0502020204030204" pitchFamily="34" charset="0"/>
              </a:rPr>
              <a:t> </a:t>
            </a:r>
            <a:r>
              <a:rPr lang="en-US" sz="1800" b="0" i="0" dirty="0">
                <a:solidFill>
                  <a:srgbClr val="666666"/>
                </a:solidFill>
                <a:effectLst/>
                <a:latin typeface="Calibri" panose="020F0502020204030204" pitchFamily="34" charset="0"/>
                <a:cs typeface="Calibri" panose="020F0502020204030204" pitchFamily="34" charset="0"/>
              </a:rPr>
              <a:t>are two or more businesses that join together for a specific promotion and splitting the costs, risks and proceeds-Uber &amp; Volvo</a:t>
            </a:r>
          </a:p>
          <a:p>
            <a:pPr lvl="1" fontAlgn="base">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Build a consortium – complimentary – non-competitive to share costs to amplify the reach as well as gain credibility for all</a:t>
            </a:r>
          </a:p>
          <a:p>
            <a:pPr algn="l" fontAlgn="base">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Cross-promotion</a:t>
            </a:r>
            <a:r>
              <a:rPr lang="en-US" sz="1800" b="0" i="0" dirty="0">
                <a:solidFill>
                  <a:srgbClr val="666666"/>
                </a:solidFill>
                <a:effectLst/>
                <a:latin typeface="Calibri" panose="020F0502020204030204" pitchFamily="34" charset="0"/>
                <a:cs typeface="Calibri" panose="020F0502020204030204" pitchFamily="34" charset="0"/>
              </a:rPr>
              <a:t> </a:t>
            </a:r>
            <a:r>
              <a:rPr lang="en-US" sz="1800" dirty="0">
                <a:solidFill>
                  <a:srgbClr val="666666"/>
                </a:solidFill>
                <a:latin typeface="Calibri" panose="020F0502020204030204" pitchFamily="34" charset="0"/>
                <a:cs typeface="Calibri" panose="020F0502020204030204" pitchFamily="34" charset="0"/>
              </a:rPr>
              <a:t>-</a:t>
            </a:r>
            <a:r>
              <a:rPr lang="en-US" sz="1800" b="0" i="0" dirty="0">
                <a:solidFill>
                  <a:srgbClr val="666666"/>
                </a:solidFill>
                <a:effectLst/>
                <a:latin typeface="Calibri" panose="020F0502020204030204" pitchFamily="34" charset="0"/>
                <a:cs typeface="Calibri" panose="020F0502020204030204" pitchFamily="34" charset="0"/>
              </a:rPr>
              <a:t>team up with another brand to promote each others’ offers or services. Pepsi &amp; Taco Bell</a:t>
            </a:r>
          </a:p>
          <a:p>
            <a:pPr algn="l" fontAlgn="base">
              <a:buFont typeface="Arial" panose="020B0604020202020204" pitchFamily="34" charset="0"/>
              <a:buChar char="•"/>
            </a:pPr>
            <a:r>
              <a:rPr lang="en-US" sz="1800" b="1" dirty="0">
                <a:solidFill>
                  <a:srgbClr val="333333"/>
                </a:solidFill>
                <a:latin typeface="Calibri" panose="020F0502020204030204" pitchFamily="34" charset="0"/>
                <a:cs typeface="Calibri" panose="020F0502020204030204" pitchFamily="34" charset="0"/>
              </a:rPr>
              <a:t>Write It!</a:t>
            </a:r>
            <a:endParaRPr lang="en-US" sz="1800" b="0" i="0" dirty="0">
              <a:solidFill>
                <a:srgbClr val="333333"/>
              </a:solidFill>
              <a:effectLst/>
              <a:latin typeface="Calibri" panose="020F0502020204030204" pitchFamily="34" charset="0"/>
              <a:cs typeface="Calibri" panose="020F0502020204030204" pitchFamily="34" charset="0"/>
            </a:endParaRPr>
          </a:p>
          <a:p>
            <a:pPr lvl="1" fontAlgn="base"/>
            <a:r>
              <a:rPr lang="en-US" sz="1800" b="0" i="0" dirty="0">
                <a:solidFill>
                  <a:srgbClr val="666666"/>
                </a:solidFill>
                <a:effectLst/>
                <a:latin typeface="Calibri" panose="020F0502020204030204" pitchFamily="34" charset="0"/>
                <a:cs typeface="Calibri" panose="020F0502020204030204" pitchFamily="34" charset="0"/>
              </a:rPr>
              <a:t>A published book builds your authority and credibility by establishing you as the expert.</a:t>
            </a:r>
          </a:p>
          <a:p>
            <a:pPr lvl="1" fontAlgn="base"/>
            <a:r>
              <a:rPr lang="en-US" sz="1800" dirty="0">
                <a:solidFill>
                  <a:srgbClr val="666666"/>
                </a:solidFill>
                <a:latin typeface="Calibri" panose="020F0502020204030204" pitchFamily="34" charset="0"/>
                <a:cs typeface="Calibri" panose="020F0502020204030204" pitchFamily="34" charset="0"/>
              </a:rPr>
              <a:t>Blogs are effective to push content and message quickly</a:t>
            </a:r>
            <a:endParaRPr lang="en-US" sz="1800" b="0" i="0" dirty="0">
              <a:solidFill>
                <a:srgbClr val="666666"/>
              </a:solidFill>
              <a:effectLst/>
              <a:latin typeface="Calibri" panose="020F0502020204030204" pitchFamily="34" charset="0"/>
              <a:cs typeface="Calibri" panose="020F0502020204030204" pitchFamily="34" charset="0"/>
            </a:endParaRPr>
          </a:p>
          <a:p>
            <a:pPr marL="274320" lvl="1" indent="0" fontAlgn="base">
              <a:buNone/>
            </a:pPr>
            <a:endParaRPr lang="en-US" sz="1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6FF7BEA-BEE9-4902-9CF7-C40AC1576DC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21515206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solidFill>
            <a:schemeClr val="accent1"/>
          </a:solidFill>
        </p:spPr>
        <p:txBody>
          <a:bodyPr/>
          <a:lstStyle/>
          <a:p>
            <a:r>
              <a:rPr lang="en-US" b="1" i="0" dirty="0">
                <a:solidFill>
                  <a:srgbClr val="002060"/>
                </a:solidFill>
                <a:effectLst/>
                <a:latin typeface="Arial" panose="020B0604020202020204" pitchFamily="34" charset="0"/>
                <a:cs typeface="Arial" panose="020B0604020202020204" pitchFamily="34" charset="0"/>
              </a:rPr>
              <a:t>Marketing Tools &amp; Tactics</a:t>
            </a:r>
            <a:endParaRPr lang="en-US"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solidFill>
            <a:schemeClr val="bg1"/>
          </a:solidFill>
        </p:spPr>
        <p:txBody>
          <a:bodyPr>
            <a:normAutofit/>
          </a:bodyPr>
          <a:lstStyle/>
          <a:p>
            <a:pPr marL="0" indent="0" algn="l" fontAlgn="base">
              <a:buNone/>
            </a:pPr>
            <a:endParaRPr lang="en-US" sz="1800" b="1" i="0" dirty="0">
              <a:effectLst/>
              <a:latin typeface="Calibri" panose="020F0502020204030204" pitchFamily="34" charset="0"/>
              <a:cs typeface="Calibri" panose="020F0502020204030204" pitchFamily="34" charset="0"/>
            </a:endParaRPr>
          </a:p>
          <a:p>
            <a:pPr marL="0" indent="0" algn="l" fontAlgn="base">
              <a:buNone/>
            </a:pPr>
            <a:r>
              <a:rPr lang="en-US" sz="1800" b="1" i="0" dirty="0">
                <a:effectLst/>
                <a:latin typeface="Calibri" panose="020F0502020204030204" pitchFamily="34" charset="0"/>
                <a:cs typeface="Calibri" panose="020F0502020204030204" pitchFamily="34" charset="0"/>
              </a:rPr>
              <a:t>Guerilla Marketing</a:t>
            </a:r>
            <a:endParaRPr lang="en-US" sz="1800" b="0" i="0" dirty="0">
              <a:effectLst/>
              <a:latin typeface="Calibri" panose="020F0502020204030204" pitchFamily="34" charset="0"/>
              <a:cs typeface="Calibri" panose="020F0502020204030204" pitchFamily="34" charset="0"/>
            </a:endParaRPr>
          </a:p>
          <a:p>
            <a:pPr algn="l" fontAlgn="base"/>
            <a:r>
              <a:rPr lang="en-US" sz="1800" b="0" i="0" dirty="0">
                <a:effectLst/>
                <a:latin typeface="Calibri" panose="020F0502020204030204" pitchFamily="34" charset="0"/>
                <a:cs typeface="Calibri" panose="020F0502020204030204" pitchFamily="34" charset="0"/>
              </a:rPr>
              <a:t>Guerilla marketing </a:t>
            </a:r>
            <a:r>
              <a:rPr lang="en-US" sz="1800" dirty="0">
                <a:latin typeface="Calibri" panose="020F0502020204030204" pitchFamily="34" charset="0"/>
                <a:cs typeface="Calibri" panose="020F0502020204030204" pitchFamily="34" charset="0"/>
              </a:rPr>
              <a:t>-</a:t>
            </a:r>
            <a:r>
              <a:rPr lang="en-US" sz="1800" b="0" i="0" dirty="0">
                <a:effectLst/>
                <a:latin typeface="Calibri" panose="020F0502020204030204" pitchFamily="34" charset="0"/>
                <a:cs typeface="Calibri" panose="020F0502020204030204" pitchFamily="34" charset="0"/>
              </a:rPr>
              <a:t>grass-root or unconventional methods that attract attention for a business in order to boost sales. </a:t>
            </a:r>
          </a:p>
          <a:p>
            <a:pPr lvl="1" fontAlgn="base"/>
            <a:r>
              <a:rPr lang="en-US" sz="1600" dirty="0">
                <a:latin typeface="Calibri" panose="020F0502020204030204" pitchFamily="34" charset="0"/>
                <a:cs typeface="Calibri" panose="020F0502020204030204" pitchFamily="34" charset="0"/>
              </a:rPr>
              <a:t>L</a:t>
            </a:r>
            <a:r>
              <a:rPr lang="en-US" sz="1600" b="0" i="0" dirty="0">
                <a:effectLst/>
                <a:latin typeface="Calibri" panose="020F0502020204030204" pitchFamily="34" charset="0"/>
                <a:cs typeface="Calibri" panose="020F0502020204030204" pitchFamily="34" charset="0"/>
              </a:rPr>
              <a:t>ow-budget creative techniques that involve large crowds of people and unexpected or unlikely marketing tactics</a:t>
            </a:r>
          </a:p>
          <a:p>
            <a:pPr lvl="1" fontAlgn="base"/>
            <a:r>
              <a:rPr lang="en-US" sz="1600" b="0" i="0" dirty="0">
                <a:effectLst/>
                <a:latin typeface="Calibri" panose="020F0502020204030204" pitchFamily="34" charset="0"/>
                <a:cs typeface="Calibri" panose="020F0502020204030204" pitchFamily="34" charset="0"/>
              </a:rPr>
              <a:t>They are effective because they are distinctive, engaging or amusing, and highly memorable, and generate publicity. </a:t>
            </a:r>
          </a:p>
          <a:p>
            <a:pPr lvl="1" fontAlgn="base"/>
            <a:r>
              <a:rPr lang="en-US" sz="1600" dirty="0">
                <a:latin typeface="Calibri" panose="020F0502020204030204" pitchFamily="34" charset="0"/>
                <a:cs typeface="Calibri" panose="020F0502020204030204" pitchFamily="34" charset="0"/>
              </a:rPr>
              <a:t>Give free samples, flash mobs, publicity stunts </a:t>
            </a:r>
          </a:p>
          <a:p>
            <a:pPr lvl="1" fontAlgn="base"/>
            <a:r>
              <a:rPr lang="en-US" sz="1600" b="0" i="0" dirty="0">
                <a:effectLst/>
                <a:latin typeface="Calibri" panose="020F0502020204030204" pitchFamily="34" charset="0"/>
                <a:cs typeface="Calibri" panose="020F0502020204030204" pitchFamily="34" charset="0"/>
              </a:rPr>
              <a:t>Alert the media…. Paparazzi know ahead that the </a:t>
            </a:r>
            <a:r>
              <a:rPr lang="en-US" sz="1600" dirty="0">
                <a:latin typeface="Calibri" panose="020F0502020204030204" pitchFamily="34" charset="0"/>
                <a:cs typeface="Calibri" panose="020F0502020204030204" pitchFamily="34" charset="0"/>
              </a:rPr>
              <a:t>celebrity will be there</a:t>
            </a:r>
            <a:endParaRPr lang="en-US" sz="1600" b="0" i="0" dirty="0">
              <a:effectLst/>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EEE33DE0-62D7-48D4-8745-B4D932660752}"/>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9141916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858709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Key Performance Indicators </a:t>
            </a:r>
            <a:r>
              <a:rPr lang="en-US" sz="4400" dirty="0">
                <a:latin typeface="Arial" panose="020B0604020202020204" pitchFamily="34" charset="0"/>
                <a:cs typeface="Arial" panose="020B0604020202020204" pitchFamily="34" charset="0"/>
              </a:rPr>
              <a:t>(KPI’s)</a:t>
            </a:r>
            <a:endParaRPr lang="en-US"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1416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799" y="642594"/>
            <a:ext cx="10615127" cy="788641"/>
          </a:xfrm>
          <a:solidFill>
            <a:schemeClr val="accent1"/>
          </a:solidFill>
        </p:spPr>
        <p:txBody>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Define &amp; implement KPI’s</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32387" y="1630017"/>
            <a:ext cx="10500250" cy="4761452"/>
          </a:xfrm>
          <a:solidFill>
            <a:schemeClr val="bg1"/>
          </a:solidFill>
        </p:spPr>
        <p:txBody>
          <a:bodyPr>
            <a:normAutofit fontScale="77500" lnSpcReduction="20000"/>
          </a:bodyPr>
          <a:lstStyle/>
          <a:p>
            <a:pPr marL="0" indent="0" algn="l" fontAlgn="base">
              <a:buNone/>
            </a:pPr>
            <a:r>
              <a:rPr lang="en-US" sz="4000" b="1" i="0" dirty="0">
                <a:solidFill>
                  <a:srgbClr val="000000"/>
                </a:solidFill>
                <a:effectLst/>
                <a:latin typeface="Calibri" panose="020F0502020204030204" pitchFamily="34" charset="0"/>
                <a:cs typeface="Calibri" panose="020F0502020204030204" pitchFamily="34" charset="0"/>
              </a:rPr>
              <a:t>Key Performance Indicators (KPI’s) are </a:t>
            </a:r>
            <a:r>
              <a:rPr lang="en-US" sz="4000" b="1" dirty="0">
                <a:solidFill>
                  <a:srgbClr val="000000"/>
                </a:solidFill>
                <a:latin typeface="Calibri" panose="020F0502020204030204" pitchFamily="34" charset="0"/>
                <a:cs typeface="Calibri" panose="020F0502020204030204" pitchFamily="34" charset="0"/>
              </a:rPr>
              <a:t>measurements that you identify as success factors</a:t>
            </a:r>
          </a:p>
          <a:p>
            <a:pPr algn="l" fontAlgn="base"/>
            <a:r>
              <a:rPr lang="en-US" sz="3400" dirty="0">
                <a:solidFill>
                  <a:srgbClr val="000000"/>
                </a:solidFill>
                <a:latin typeface="Calibri" panose="020F0502020204030204" pitchFamily="34" charset="0"/>
                <a:cs typeface="Calibri" panose="020F0502020204030204" pitchFamily="34" charset="0"/>
              </a:rPr>
              <a:t>Use to </a:t>
            </a:r>
            <a:r>
              <a:rPr lang="en-US" sz="3400" b="0" i="0" dirty="0">
                <a:solidFill>
                  <a:srgbClr val="000000"/>
                </a:solidFill>
                <a:effectLst/>
                <a:latin typeface="Calibri" panose="020F0502020204030204" pitchFamily="34" charset="0"/>
                <a:cs typeface="Calibri" panose="020F0502020204030204" pitchFamily="34" charset="0"/>
              </a:rPr>
              <a:t>Track and Measure Your  business results. </a:t>
            </a:r>
          </a:p>
          <a:p>
            <a:pPr lvl="1" fontAlgn="base"/>
            <a:r>
              <a:rPr lang="en-US" sz="3200" b="0" i="0" dirty="0">
                <a:solidFill>
                  <a:srgbClr val="000000"/>
                </a:solidFill>
                <a:effectLst/>
                <a:latin typeface="Calibri" panose="020F0502020204030204" pitchFamily="34" charset="0"/>
                <a:cs typeface="Calibri" panose="020F0502020204030204" pitchFamily="34" charset="0"/>
              </a:rPr>
              <a:t>Typically, it is a set of targets –objectives </a:t>
            </a:r>
          </a:p>
          <a:p>
            <a:pPr algn="l" fontAlgn="base"/>
            <a:r>
              <a:rPr lang="en-US" sz="3400" dirty="0">
                <a:solidFill>
                  <a:srgbClr val="333333"/>
                </a:solidFill>
                <a:latin typeface="Calibri" panose="020F0502020204030204" pitchFamily="34" charset="0"/>
                <a:cs typeface="Calibri" panose="020F0502020204030204" pitchFamily="34" charset="0"/>
              </a:rPr>
              <a:t>Define Goals &amp; Objectives</a:t>
            </a:r>
          </a:p>
          <a:p>
            <a:pPr algn="l" fontAlgn="base"/>
            <a:r>
              <a:rPr lang="en-US" sz="3400" dirty="0">
                <a:solidFill>
                  <a:srgbClr val="333333"/>
                </a:solidFill>
                <a:latin typeface="Calibri" panose="020F0502020204030204" pitchFamily="34" charset="0"/>
                <a:cs typeface="Calibri" panose="020F0502020204030204" pitchFamily="34" charset="0"/>
              </a:rPr>
              <a:t>Beneficial to</a:t>
            </a:r>
            <a:r>
              <a:rPr lang="en-US" sz="3400" b="0" i="0" dirty="0">
                <a:solidFill>
                  <a:srgbClr val="333333"/>
                </a:solidFill>
                <a:effectLst/>
                <a:latin typeface="Calibri" panose="020F0502020204030204" pitchFamily="34" charset="0"/>
                <a:cs typeface="Calibri" panose="020F0502020204030204" pitchFamily="34" charset="0"/>
              </a:rPr>
              <a:t> track and measure the results of your marketing activities. </a:t>
            </a:r>
          </a:p>
          <a:p>
            <a:pPr lvl="1" fontAlgn="base"/>
            <a:r>
              <a:rPr lang="en-US" sz="3400" dirty="0">
                <a:solidFill>
                  <a:srgbClr val="333333"/>
                </a:solidFill>
                <a:latin typeface="Calibri" panose="020F0502020204030204" pitchFamily="34" charset="0"/>
                <a:cs typeface="Calibri" panose="020F0502020204030204" pitchFamily="34" charset="0"/>
              </a:rPr>
              <a:t>Identify effective, efficient approaches to measure value and effectiveness of the effort</a:t>
            </a:r>
            <a:endParaRPr lang="en-US" sz="3400" b="0" i="0" dirty="0">
              <a:solidFill>
                <a:srgbClr val="333333"/>
              </a:solidFill>
              <a:effectLst/>
              <a:latin typeface="Calibri" panose="020F0502020204030204" pitchFamily="34" charset="0"/>
              <a:cs typeface="Calibri" panose="020F0502020204030204" pitchFamily="34" charset="0"/>
            </a:endParaRPr>
          </a:p>
          <a:p>
            <a:pPr lvl="1" fontAlgn="base"/>
            <a:r>
              <a:rPr lang="en-US" sz="3400" dirty="0">
                <a:solidFill>
                  <a:srgbClr val="333333"/>
                </a:solidFill>
                <a:latin typeface="Calibri" panose="020F0502020204030204" pitchFamily="34" charset="0"/>
                <a:cs typeface="Calibri" panose="020F0502020204030204" pitchFamily="34" charset="0"/>
              </a:rPr>
              <a:t>I</a:t>
            </a:r>
            <a:r>
              <a:rPr lang="en-US" sz="3400" b="0" i="0" dirty="0">
                <a:solidFill>
                  <a:srgbClr val="333333"/>
                </a:solidFill>
                <a:effectLst/>
                <a:latin typeface="Calibri" panose="020F0502020204030204" pitchFamily="34" charset="0"/>
                <a:cs typeface="Calibri" panose="020F0502020204030204" pitchFamily="34" charset="0"/>
              </a:rPr>
              <a:t>nvest more into what’s working, eliminate what’s not, or identify areas of improvement.</a:t>
            </a:r>
          </a:p>
          <a:p>
            <a:pPr algn="l" fontAlgn="base"/>
            <a:endParaRPr lang="en-US" sz="2600" b="0" i="0" dirty="0">
              <a:effectLst/>
              <a:latin typeface="Calibri" panose="020F0502020204030204" pitchFamily="34" charset="0"/>
              <a:cs typeface="Calibri" panose="020F0502020204030204" pitchFamily="34" charset="0"/>
            </a:endParaRPr>
          </a:p>
          <a:p>
            <a:pPr>
              <a:spcBef>
                <a:spcPts val="0"/>
              </a:spcBef>
              <a:buSzPts val="1000"/>
              <a:tabLst>
                <a:tab pos="457200" algn="l"/>
              </a:tabLst>
            </a:pPr>
            <a:endParaRPr lang="en-US" dirty="0"/>
          </a:p>
        </p:txBody>
      </p:sp>
      <p:sp>
        <p:nvSpPr>
          <p:cNvPr id="4" name="TextBox 3">
            <a:extLst>
              <a:ext uri="{FF2B5EF4-FFF2-40B4-BE49-F238E27FC236}">
                <a16:creationId xmlns:a16="http://schemas.microsoft.com/office/drawing/2014/main" id="{954809C2-205F-4936-8A10-19C64BF0C8C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62331914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643A-8DA7-4472-947F-BE325AB7C988}"/>
              </a:ext>
            </a:extLst>
          </p:cNvPr>
          <p:cNvSpPr>
            <a:spLocks noGrp="1"/>
          </p:cNvSpPr>
          <p:nvPr>
            <p:ph type="title"/>
          </p:nvPr>
        </p:nvSpPr>
        <p:spPr>
          <a:xfrm>
            <a:off x="821635" y="631935"/>
            <a:ext cx="10829590" cy="722380"/>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Quantifiable Goals &amp; Objectives</a:t>
            </a:r>
          </a:p>
        </p:txBody>
      </p:sp>
      <p:sp>
        <p:nvSpPr>
          <p:cNvPr id="3" name="Content Placeholder 2">
            <a:extLst>
              <a:ext uri="{FF2B5EF4-FFF2-40B4-BE49-F238E27FC236}">
                <a16:creationId xmlns:a16="http://schemas.microsoft.com/office/drawing/2014/main" id="{9B4121AB-92E0-475D-952C-F998F4A6D25C}"/>
              </a:ext>
            </a:extLst>
          </p:cNvPr>
          <p:cNvSpPr>
            <a:spLocks noGrp="1"/>
          </p:cNvSpPr>
          <p:nvPr>
            <p:ph idx="1"/>
          </p:nvPr>
        </p:nvSpPr>
        <p:spPr>
          <a:xfrm>
            <a:off x="821635" y="1545175"/>
            <a:ext cx="10829591" cy="4664765"/>
          </a:xfrm>
          <a:solidFill>
            <a:schemeClr val="bg1"/>
          </a:solidFill>
          <a:ln>
            <a:solidFill>
              <a:schemeClr val="tx1"/>
            </a:solidFill>
          </a:ln>
        </p:spPr>
        <p:txBody>
          <a:bodyPr>
            <a:normAutofit fontScale="92500" lnSpcReduction="10000"/>
          </a:bodyPr>
          <a:lstStyle/>
          <a:p>
            <a:pPr lvl="1"/>
            <a:endParaRPr lang="en-US" sz="2600" dirty="0">
              <a:latin typeface="Calibri" panose="020F0502020204030204" pitchFamily="34" charset="0"/>
              <a:cs typeface="Calibri" panose="020F0502020204030204" pitchFamily="34" charset="0"/>
            </a:endParaRPr>
          </a:p>
          <a:p>
            <a:pPr lvl="1"/>
            <a:r>
              <a:rPr lang="en-US" sz="2900" dirty="0">
                <a:latin typeface="Calibri" panose="020F0502020204030204" pitchFamily="34" charset="0"/>
                <a:cs typeface="Calibri" panose="020F0502020204030204" pitchFamily="34" charset="0"/>
              </a:rPr>
              <a:t>Create Plans to drive your Marketing efforts</a:t>
            </a:r>
          </a:p>
          <a:p>
            <a:pPr lvl="2"/>
            <a:r>
              <a:rPr lang="en-US" sz="2500" dirty="0">
                <a:latin typeface="Calibri" panose="020F0502020204030204" pitchFamily="34" charset="0"/>
                <a:cs typeface="Calibri" panose="020F0502020204030204" pitchFamily="34" charset="0"/>
              </a:rPr>
              <a:t>Ensure that you have a comprehensive plan that covers the variety of methods to create awareness and uses consumer insight as a key component to know the right message to drive</a:t>
            </a:r>
          </a:p>
          <a:p>
            <a:pPr marL="1085850" lvl="2" indent="-171450">
              <a:buFont typeface="Wingdings" panose="05000000000000000000" pitchFamily="2" charset="2"/>
              <a:buChar char="Ø"/>
            </a:pPr>
            <a:r>
              <a:rPr lang="en-US" sz="2500" dirty="0">
                <a:latin typeface="Calibri" panose="020F0502020204030204" pitchFamily="34" charset="0"/>
                <a:cs typeface="Calibri" panose="020F0502020204030204" pitchFamily="34" charset="0"/>
              </a:rPr>
              <a:t>Example; Update Website – Use SMART goals as a tool</a:t>
            </a:r>
          </a:p>
          <a:p>
            <a:pPr marL="1360170" lvl="3" indent="-171450">
              <a:buFont typeface="Wingdings" panose="05000000000000000000" pitchFamily="2" charset="2"/>
              <a:buChar char="Ø"/>
            </a:pPr>
            <a:r>
              <a:rPr lang="en-US" sz="2500" dirty="0">
                <a:latin typeface="Calibri" panose="020F0502020204030204" pitchFamily="34" charset="0"/>
                <a:cs typeface="Calibri" panose="020F0502020204030204" pitchFamily="34" charset="0"/>
              </a:rPr>
              <a:t>Redesign for ease of use</a:t>
            </a:r>
          </a:p>
          <a:p>
            <a:pPr marL="1360170" lvl="3" indent="-171450">
              <a:buFont typeface="Wingdings" panose="05000000000000000000" pitchFamily="2" charset="2"/>
              <a:buChar char="Ø"/>
            </a:pPr>
            <a:r>
              <a:rPr lang="en-US" sz="2500" dirty="0">
                <a:latin typeface="Calibri" panose="020F0502020204030204" pitchFamily="34" charset="0"/>
                <a:cs typeface="Calibri" panose="020F0502020204030204" pitchFamily="34" charset="0"/>
              </a:rPr>
              <a:t>Update messaging –ensure it is consistent across all media</a:t>
            </a:r>
          </a:p>
          <a:p>
            <a:pPr marL="1360170" lvl="3" indent="-171450">
              <a:buFont typeface="Wingdings" panose="05000000000000000000" pitchFamily="2" charset="2"/>
              <a:buChar char="Ø"/>
            </a:pPr>
            <a:r>
              <a:rPr lang="en-US" sz="2500" dirty="0">
                <a:latin typeface="Calibri" panose="020F0502020204030204" pitchFamily="34" charset="0"/>
                <a:cs typeface="Calibri" panose="020F0502020204030204" pitchFamily="34" charset="0"/>
              </a:rPr>
              <a:t>Ensure site works for mobile</a:t>
            </a:r>
          </a:p>
          <a:p>
            <a:pPr marL="1360170" lvl="3" indent="-171450">
              <a:buFont typeface="Wingdings" panose="05000000000000000000" pitchFamily="2" charset="2"/>
              <a:buChar char="Ø"/>
            </a:pPr>
            <a:r>
              <a:rPr lang="en-US" sz="2500" dirty="0">
                <a:latin typeface="Calibri" panose="020F0502020204030204" pitchFamily="34" charset="0"/>
                <a:cs typeface="Calibri" panose="020F0502020204030204" pitchFamily="34" charset="0"/>
              </a:rPr>
              <a:t>Confirm logo is accurate, ensure diverse photo’s, revise phone number, link to x sites, </a:t>
            </a:r>
          </a:p>
          <a:p>
            <a:pPr marL="1360170" lvl="3" indent="-171450">
              <a:buFont typeface="Wingdings" panose="05000000000000000000" pitchFamily="2" charset="2"/>
              <a:buChar char="Ø"/>
            </a:pPr>
            <a:r>
              <a:rPr lang="en-US" sz="2500" i="1" dirty="0">
                <a:latin typeface="Calibri" panose="020F0502020204030204" pitchFamily="34" charset="0"/>
                <a:cs typeface="Calibri" panose="020F0502020204030204" pitchFamily="34" charset="0"/>
              </a:rPr>
              <a:t>S.M.A.R.T. </a:t>
            </a:r>
            <a:r>
              <a:rPr lang="en-US" sz="2500" dirty="0">
                <a:latin typeface="Calibri" panose="020F0502020204030204" pitchFamily="34" charset="0"/>
                <a:cs typeface="Calibri" panose="020F0502020204030204" pitchFamily="34" charset="0"/>
              </a:rPr>
              <a:t>= Specific, Measurable, Actions, Relevant, Time-bound</a:t>
            </a:r>
          </a:p>
          <a:p>
            <a:pPr marL="1360170" lvl="3" indent="-171450">
              <a:buFont typeface="Wingdings" panose="05000000000000000000" pitchFamily="2" charset="2"/>
              <a:buChar char="Ø"/>
            </a:pPr>
            <a:endParaRPr lang="en-US" sz="2300" dirty="0">
              <a:solidFill>
                <a:srgbClr val="FF0000"/>
              </a:solidFill>
              <a:latin typeface="Calibri" panose="020F0502020204030204" pitchFamily="34" charset="0"/>
              <a:cs typeface="Calibri" panose="020F0502020204030204" pitchFamily="34" charset="0"/>
            </a:endParaRPr>
          </a:p>
          <a:p>
            <a:pPr marL="274320" lvl="1" indent="0">
              <a:buNone/>
            </a:pPr>
            <a:endParaRPr lang="en-US" sz="2300" dirty="0">
              <a:solidFill>
                <a:srgbClr val="FF0000"/>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3BA801F-3149-44EB-ABAB-1E356559FD8C}"/>
              </a:ext>
            </a:extLst>
          </p:cNvPr>
          <p:cNvSpPr>
            <a:spLocks noGrp="1"/>
          </p:cNvSpPr>
          <p:nvPr>
            <p:ph type="sldNum" sz="quarter" idx="12"/>
          </p:nvPr>
        </p:nvSpPr>
        <p:spPr/>
        <p:txBody>
          <a:bodyPr/>
          <a:lstStyle/>
          <a:p>
            <a:fld id="{B4ECDA8F-F644-484A-91F5-BED44F94AD48}" type="slidenum">
              <a:rPr lang="en-US" smtClean="0"/>
              <a:t>178</a:t>
            </a:fld>
            <a:endParaRPr lang="en-US"/>
          </a:p>
        </p:txBody>
      </p:sp>
      <p:sp>
        <p:nvSpPr>
          <p:cNvPr id="6" name="TextBox 5">
            <a:extLst>
              <a:ext uri="{FF2B5EF4-FFF2-40B4-BE49-F238E27FC236}">
                <a16:creationId xmlns:a16="http://schemas.microsoft.com/office/drawing/2014/main" id="{E3A67623-C26F-444D-8471-75BF71EEFC4A}"/>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40822733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643A-8DA7-4472-947F-BE325AB7C988}"/>
              </a:ext>
            </a:extLst>
          </p:cNvPr>
          <p:cNvSpPr>
            <a:spLocks noGrp="1"/>
          </p:cNvSpPr>
          <p:nvPr>
            <p:ph type="title"/>
          </p:nvPr>
        </p:nvSpPr>
        <p:spPr>
          <a:xfrm>
            <a:off x="821635" y="631935"/>
            <a:ext cx="10829590" cy="722380"/>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Quantifiable Goals &amp; Objectives</a:t>
            </a:r>
          </a:p>
        </p:txBody>
      </p:sp>
      <p:sp>
        <p:nvSpPr>
          <p:cNvPr id="3" name="Content Placeholder 2">
            <a:extLst>
              <a:ext uri="{FF2B5EF4-FFF2-40B4-BE49-F238E27FC236}">
                <a16:creationId xmlns:a16="http://schemas.microsoft.com/office/drawing/2014/main" id="{9B4121AB-92E0-475D-952C-F998F4A6D25C}"/>
              </a:ext>
            </a:extLst>
          </p:cNvPr>
          <p:cNvSpPr>
            <a:spLocks noGrp="1"/>
          </p:cNvSpPr>
          <p:nvPr>
            <p:ph idx="1"/>
          </p:nvPr>
        </p:nvSpPr>
        <p:spPr>
          <a:xfrm>
            <a:off x="821635" y="1545175"/>
            <a:ext cx="10829591" cy="4664765"/>
          </a:xfrm>
          <a:solidFill>
            <a:schemeClr val="bg1"/>
          </a:solidFill>
          <a:ln>
            <a:solidFill>
              <a:schemeClr val="tx1"/>
            </a:solidFill>
          </a:ln>
        </p:spPr>
        <p:txBody>
          <a:bodyPr>
            <a:normAutofit/>
          </a:bodyPr>
          <a:lstStyle/>
          <a:p>
            <a:pPr marL="274320" lvl="1" indent="0">
              <a:buNone/>
            </a:pPr>
            <a:endParaRPr lang="en-US" sz="2300" dirty="0">
              <a:solidFill>
                <a:srgbClr val="FF0000"/>
              </a:solidFill>
              <a:latin typeface="Calibri" panose="020F0502020204030204" pitchFamily="34" charset="0"/>
              <a:cs typeface="Calibri" panose="020F0502020204030204" pitchFamily="34" charset="0"/>
            </a:endParaRPr>
          </a:p>
          <a:p>
            <a:pPr marL="742950" lvl="1" indent="-285750"/>
            <a:r>
              <a:rPr lang="en-US" sz="2400" dirty="0">
                <a:latin typeface="Calibri" panose="020F0502020204030204" pitchFamily="34" charset="0"/>
                <a:cs typeface="Calibri" panose="020F0502020204030204" pitchFamily="34" charset="0"/>
              </a:rPr>
              <a:t>Define what </a:t>
            </a:r>
            <a:r>
              <a:rPr lang="en-US" sz="2400" i="1" dirty="0">
                <a:latin typeface="Calibri" panose="020F0502020204030204" pitchFamily="34" charset="0"/>
                <a:cs typeface="Calibri" panose="020F0502020204030204" pitchFamily="34" charset="0"/>
              </a:rPr>
              <a:t>is</a:t>
            </a:r>
            <a:r>
              <a:rPr lang="en-US" sz="2400" dirty="0">
                <a:latin typeface="Calibri" panose="020F0502020204030204" pitchFamily="34" charset="0"/>
                <a:cs typeface="Calibri" panose="020F0502020204030204" pitchFamily="34" charset="0"/>
              </a:rPr>
              <a:t> working </a:t>
            </a:r>
            <a:r>
              <a:rPr lang="en-US" sz="2400" i="1" dirty="0">
                <a:latin typeface="Calibri" panose="020F0502020204030204" pitchFamily="34" charset="0"/>
                <a:cs typeface="Calibri" panose="020F0502020204030204" pitchFamily="34" charset="0"/>
              </a:rPr>
              <a:t>and</a:t>
            </a:r>
            <a:r>
              <a:rPr lang="en-US" sz="2400" dirty="0">
                <a:latin typeface="Calibri" panose="020F0502020204030204" pitchFamily="34" charset="0"/>
                <a:cs typeface="Calibri" panose="020F0502020204030204" pitchFamily="34" charset="0"/>
              </a:rPr>
              <a:t> what </a:t>
            </a:r>
            <a:r>
              <a:rPr lang="en-US" sz="2400" i="1" dirty="0">
                <a:latin typeface="Calibri" panose="020F0502020204030204" pitchFamily="34" charset="0"/>
                <a:cs typeface="Calibri" panose="020F0502020204030204" pitchFamily="34" charset="0"/>
              </a:rPr>
              <a:t>is not </a:t>
            </a:r>
            <a:r>
              <a:rPr lang="en-US" sz="2400" dirty="0">
                <a:latin typeface="Calibri" panose="020F0502020204030204" pitchFamily="34" charset="0"/>
                <a:cs typeface="Calibri" panose="020F0502020204030204" pitchFamily="34" charset="0"/>
              </a:rPr>
              <a:t>working</a:t>
            </a:r>
          </a:p>
          <a:p>
            <a:pPr marL="742950" lvl="1" indent="-285750"/>
            <a:r>
              <a:rPr lang="en-US" sz="2300" dirty="0">
                <a:latin typeface="Calibri" panose="020F0502020204030204" pitchFamily="34" charset="0"/>
                <a:cs typeface="Calibri" panose="020F0502020204030204" pitchFamily="34" charset="0"/>
              </a:rPr>
              <a:t>Identify what to continue to do or begin to do  </a:t>
            </a:r>
          </a:p>
          <a:p>
            <a:pPr marL="742950" lvl="1" indent="-285750"/>
            <a:r>
              <a:rPr lang="en-US" sz="2300" dirty="0">
                <a:latin typeface="Calibri" panose="020F0502020204030204" pitchFamily="34" charset="0"/>
                <a:cs typeface="Calibri" panose="020F0502020204030204" pitchFamily="34" charset="0"/>
              </a:rPr>
              <a:t>Ideas of how to implement and execute</a:t>
            </a:r>
          </a:p>
          <a:p>
            <a:pPr marL="742950" lvl="1" indent="-285750"/>
            <a:r>
              <a:rPr lang="en-US" sz="2300" dirty="0">
                <a:latin typeface="Calibri" panose="020F0502020204030204" pitchFamily="34" charset="0"/>
                <a:cs typeface="Calibri" panose="020F0502020204030204" pitchFamily="34" charset="0"/>
              </a:rPr>
              <a:t>Build into year 1, 2, 3 Planning</a:t>
            </a:r>
          </a:p>
          <a:p>
            <a:pPr marL="742950" lvl="1" indent="-285750"/>
            <a:r>
              <a:rPr lang="en-US" sz="2300" dirty="0">
                <a:latin typeface="Calibri" panose="020F0502020204030204" pitchFamily="34" charset="0"/>
                <a:cs typeface="Calibri" panose="020F0502020204030204" pitchFamily="34" charset="0"/>
              </a:rPr>
              <a:t>Keep track of future ideas 2-3 years (+beyond)</a:t>
            </a:r>
          </a:p>
          <a:p>
            <a:pPr marL="914400" lvl="2" indent="0">
              <a:buNone/>
            </a:pPr>
            <a:endParaRPr lang="en-US" sz="2300" dirty="0">
              <a:latin typeface="Calibri" panose="020F0502020204030204" pitchFamily="34" charset="0"/>
              <a:cs typeface="Calibri" panose="020F0502020204030204" pitchFamily="34" charset="0"/>
            </a:endParaRPr>
          </a:p>
          <a:p>
            <a:pPr lvl="1"/>
            <a:r>
              <a:rPr lang="en-US" sz="2300" dirty="0">
                <a:latin typeface="Calibri" panose="020F0502020204030204" pitchFamily="34" charset="0"/>
                <a:cs typeface="Calibri" panose="020F0502020204030204" pitchFamily="34" charset="0"/>
              </a:rPr>
              <a:t>Define future state and develop objectives and strategies to achieve the company vision, implementation and assessment of the Plan</a:t>
            </a:r>
          </a:p>
          <a:p>
            <a:pPr lvl="1"/>
            <a:r>
              <a:rPr lang="en-US" sz="2300" dirty="0">
                <a:latin typeface="Calibri" panose="020F0502020204030204" pitchFamily="34" charset="0"/>
                <a:cs typeface="Calibri" panose="020F0502020204030204" pitchFamily="34" charset="0"/>
              </a:rPr>
              <a:t>Identify and confirm goals (short term/long term) and requirements to achieve the goals</a:t>
            </a:r>
          </a:p>
          <a:p>
            <a:endParaRPr lang="en-US" dirty="0"/>
          </a:p>
        </p:txBody>
      </p:sp>
      <p:sp>
        <p:nvSpPr>
          <p:cNvPr id="4" name="Slide Number Placeholder 3">
            <a:extLst>
              <a:ext uri="{FF2B5EF4-FFF2-40B4-BE49-F238E27FC236}">
                <a16:creationId xmlns:a16="http://schemas.microsoft.com/office/drawing/2014/main" id="{43BA801F-3149-44EB-ABAB-1E356559FD8C}"/>
              </a:ext>
            </a:extLst>
          </p:cNvPr>
          <p:cNvSpPr>
            <a:spLocks noGrp="1"/>
          </p:cNvSpPr>
          <p:nvPr>
            <p:ph type="sldNum" sz="quarter" idx="12"/>
          </p:nvPr>
        </p:nvSpPr>
        <p:spPr/>
        <p:txBody>
          <a:bodyPr/>
          <a:lstStyle/>
          <a:p>
            <a:fld id="{B4ECDA8F-F644-484A-91F5-BED44F94AD48}" type="slidenum">
              <a:rPr lang="en-US" smtClean="0"/>
              <a:t>179</a:t>
            </a:fld>
            <a:endParaRPr lang="en-US"/>
          </a:p>
        </p:txBody>
      </p:sp>
      <p:sp>
        <p:nvSpPr>
          <p:cNvPr id="6" name="TextBox 5">
            <a:extLst>
              <a:ext uri="{FF2B5EF4-FFF2-40B4-BE49-F238E27FC236}">
                <a16:creationId xmlns:a16="http://schemas.microsoft.com/office/drawing/2014/main" id="{48505356-5A5B-44D2-A133-1B5800D65B8B}"/>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6329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Marketing</a:t>
            </a:r>
            <a:endParaRPr lang="en-US" dirty="0">
              <a:solidFill>
                <a:srgbClr val="002060"/>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136674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799" y="642594"/>
            <a:ext cx="10615127" cy="788641"/>
          </a:xfrm>
          <a:solidFill>
            <a:schemeClr val="accent1"/>
          </a:solidFill>
        </p:spPr>
        <p:txBody>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Define &amp; implement KPI’s</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32387" y="1630017"/>
            <a:ext cx="10500250" cy="4585389"/>
          </a:xfrm>
          <a:solidFill>
            <a:schemeClr val="bg1"/>
          </a:solidFill>
        </p:spPr>
        <p:txBody>
          <a:bodyPr>
            <a:normAutofit fontScale="62500" lnSpcReduction="20000"/>
          </a:bodyPr>
          <a:lstStyle/>
          <a:p>
            <a:pPr algn="l" fontAlgn="base"/>
            <a:r>
              <a:rPr lang="en-US" sz="4000" b="1" dirty="0">
                <a:solidFill>
                  <a:srgbClr val="333333"/>
                </a:solidFill>
                <a:latin typeface="Calibri" panose="020F0502020204030204" pitchFamily="34" charset="0"/>
                <a:cs typeface="Calibri" panose="020F0502020204030204" pitchFamily="34" charset="0"/>
              </a:rPr>
              <a:t>Example: Run a Sale item</a:t>
            </a:r>
          </a:p>
          <a:p>
            <a:pPr lvl="1" fontAlgn="base"/>
            <a:r>
              <a:rPr lang="en-US" sz="4000" dirty="0">
                <a:solidFill>
                  <a:srgbClr val="333333"/>
                </a:solidFill>
                <a:latin typeface="Calibri" panose="020F0502020204030204" pitchFamily="34" charset="0"/>
                <a:cs typeface="Calibri" panose="020F0502020204030204" pitchFamily="34" charset="0"/>
              </a:rPr>
              <a:t>Did you sell more? Then when not on sale</a:t>
            </a:r>
          </a:p>
          <a:p>
            <a:pPr lvl="1" fontAlgn="base"/>
            <a:r>
              <a:rPr lang="en-US" sz="4000" dirty="0">
                <a:solidFill>
                  <a:srgbClr val="333333"/>
                </a:solidFill>
                <a:latin typeface="Calibri" panose="020F0502020204030204" pitchFamily="34" charset="0"/>
                <a:cs typeface="Calibri" panose="020F0502020204030204" pitchFamily="34" charset="0"/>
              </a:rPr>
              <a:t>Did it bring in traffic?</a:t>
            </a:r>
          </a:p>
          <a:p>
            <a:pPr lvl="1" fontAlgn="base"/>
            <a:r>
              <a:rPr lang="en-US" sz="4000" dirty="0">
                <a:solidFill>
                  <a:srgbClr val="333333"/>
                </a:solidFill>
                <a:latin typeface="Calibri" panose="020F0502020204030204" pitchFamily="34" charset="0"/>
                <a:cs typeface="Calibri" panose="020F0502020204030204" pitchFamily="34" charset="0"/>
              </a:rPr>
              <a:t>Did it create awareness to the overall company?</a:t>
            </a:r>
          </a:p>
          <a:p>
            <a:pPr lvl="1" fontAlgn="base"/>
            <a:r>
              <a:rPr lang="en-US" sz="4000" dirty="0">
                <a:solidFill>
                  <a:srgbClr val="333333"/>
                </a:solidFill>
                <a:latin typeface="Calibri" panose="020F0502020204030204" pitchFamily="34" charset="0"/>
                <a:cs typeface="Calibri" panose="020F0502020204030204" pitchFamily="34" charset="0"/>
              </a:rPr>
              <a:t>Did you sell more of other complimentary items due to this?</a:t>
            </a:r>
          </a:p>
          <a:p>
            <a:pPr lvl="1" fontAlgn="base"/>
            <a:r>
              <a:rPr lang="en-US" sz="4000" dirty="0">
                <a:solidFill>
                  <a:srgbClr val="333333"/>
                </a:solidFill>
                <a:latin typeface="Calibri" panose="020F0502020204030204" pitchFamily="34" charset="0"/>
                <a:cs typeface="Calibri" panose="020F0502020204030204" pitchFamily="34" charset="0"/>
              </a:rPr>
              <a:t>Did you have small sales increase but more orders-therefore not enough inventory?</a:t>
            </a:r>
          </a:p>
          <a:p>
            <a:pPr lvl="1" fontAlgn="base"/>
            <a:endParaRPr lang="en-US" sz="2800" dirty="0">
              <a:solidFill>
                <a:srgbClr val="333333"/>
              </a:solidFill>
              <a:latin typeface="Calibri" panose="020F0502020204030204" pitchFamily="34" charset="0"/>
              <a:cs typeface="Calibri" panose="020F0502020204030204" pitchFamily="34" charset="0"/>
            </a:endParaRPr>
          </a:p>
          <a:p>
            <a:pPr lvl="1" fontAlgn="base"/>
            <a:endParaRPr lang="en-US" sz="2800" dirty="0">
              <a:solidFill>
                <a:srgbClr val="333333"/>
              </a:solidFill>
              <a:latin typeface="Calibri" panose="020F0502020204030204" pitchFamily="34" charset="0"/>
              <a:cs typeface="Calibri" panose="020F0502020204030204" pitchFamily="34" charset="0"/>
            </a:endParaRPr>
          </a:p>
          <a:p>
            <a:pPr>
              <a:spcBef>
                <a:spcPts val="0"/>
              </a:spcBef>
              <a:buSzPts val="1000"/>
              <a:tabLst>
                <a:tab pos="457200" algn="l"/>
              </a:tabLst>
            </a:pPr>
            <a:r>
              <a:rPr lang="en-US" sz="4000" b="1" dirty="0">
                <a:effectLst/>
                <a:latin typeface="Calibri" panose="020F0502020204030204" pitchFamily="34" charset="0"/>
                <a:ea typeface="Times New Roman" panose="02020603050405020304" pitchFamily="18" charset="0"/>
                <a:cs typeface="Calibri" panose="020F0502020204030204" pitchFamily="34" charset="0"/>
              </a:rPr>
              <a:t>Always measure, track, monitor</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4000" dirty="0">
                <a:effectLst/>
                <a:latin typeface="Calibri" panose="020F0502020204030204" pitchFamily="34" charset="0"/>
                <a:ea typeface="Times New Roman" panose="02020603050405020304" pitchFamily="18" charset="0"/>
                <a:cs typeface="Calibri" panose="020F0502020204030204" pitchFamily="34" charset="0"/>
              </a:rPr>
              <a:t>Ability to be swift to make modifications if needed to tactics</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4000" dirty="0">
                <a:effectLst/>
                <a:latin typeface="Calibri" panose="020F0502020204030204" pitchFamily="34" charset="0"/>
                <a:ea typeface="Times New Roman" panose="02020603050405020304" pitchFamily="18" charset="0"/>
                <a:cs typeface="Calibri" panose="020F0502020204030204" pitchFamily="34" charset="0"/>
              </a:rPr>
              <a:t>Define &amp; Implement KPI’s; measure, track, monitor</a:t>
            </a:r>
          </a:p>
          <a:p>
            <a:pPr algn="l" fontAlgn="base"/>
            <a:endParaRPr lang="en-US" sz="2600" b="0" i="0" dirty="0">
              <a:effectLst/>
              <a:latin typeface="Calibri" panose="020F0502020204030204" pitchFamily="34" charset="0"/>
              <a:cs typeface="Calibri" panose="020F0502020204030204" pitchFamily="34" charset="0"/>
            </a:endParaRPr>
          </a:p>
          <a:p>
            <a:pPr>
              <a:spcBef>
                <a:spcPts val="0"/>
              </a:spcBef>
              <a:buSzPts val="1000"/>
              <a:tabLst>
                <a:tab pos="457200" algn="l"/>
              </a:tabLst>
            </a:pPr>
            <a:endParaRPr lang="en-US" dirty="0"/>
          </a:p>
        </p:txBody>
      </p:sp>
      <p:sp>
        <p:nvSpPr>
          <p:cNvPr id="4" name="TextBox 3">
            <a:extLst>
              <a:ext uri="{FF2B5EF4-FFF2-40B4-BE49-F238E27FC236}">
                <a16:creationId xmlns:a16="http://schemas.microsoft.com/office/drawing/2014/main" id="{954809C2-205F-4936-8A10-19C64BF0C8C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88704570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C022-27EF-4DD1-813F-4E9E89294AB1}"/>
              </a:ext>
            </a:extLst>
          </p:cNvPr>
          <p:cNvSpPr>
            <a:spLocks noGrp="1"/>
          </p:cNvSpPr>
          <p:nvPr>
            <p:ph type="title"/>
          </p:nvPr>
        </p:nvSpPr>
        <p:spPr>
          <a:xfrm>
            <a:off x="437444" y="429617"/>
            <a:ext cx="11317108" cy="623122"/>
          </a:xfrm>
          <a:solidFill>
            <a:schemeClr val="accent1"/>
          </a:solidFill>
        </p:spPr>
        <p:txBody>
          <a:bodyPr>
            <a:normAutofit/>
          </a:bodyPr>
          <a:lstStyle/>
          <a:p>
            <a:r>
              <a:rPr lang="en-US" b="1" dirty="0">
                <a:solidFill>
                  <a:srgbClr val="002060"/>
                </a:solidFill>
                <a:latin typeface="Arial" panose="020B0604020202020204" pitchFamily="34" charset="0"/>
                <a:cs typeface="Arial" panose="020B0604020202020204" pitchFamily="34" charset="0"/>
              </a:rPr>
              <a:t>Execution of Annual Plan</a:t>
            </a:r>
            <a:endParaRPr lang="en-US" dirty="0"/>
          </a:p>
        </p:txBody>
      </p:sp>
      <p:sp>
        <p:nvSpPr>
          <p:cNvPr id="3" name="Content Placeholder 2">
            <a:extLst>
              <a:ext uri="{FF2B5EF4-FFF2-40B4-BE49-F238E27FC236}">
                <a16:creationId xmlns:a16="http://schemas.microsoft.com/office/drawing/2014/main" id="{220299B7-3EAB-48F9-B754-8AFE85DAC94A}"/>
              </a:ext>
            </a:extLst>
          </p:cNvPr>
          <p:cNvSpPr>
            <a:spLocks noGrp="1"/>
          </p:cNvSpPr>
          <p:nvPr>
            <p:ph idx="1"/>
          </p:nvPr>
        </p:nvSpPr>
        <p:spPr>
          <a:xfrm>
            <a:off x="437444" y="1265716"/>
            <a:ext cx="11317108" cy="1091839"/>
          </a:xfrm>
          <a:ln>
            <a:solidFill>
              <a:schemeClr val="tx1"/>
            </a:solidFill>
          </a:ln>
        </p:spPr>
        <p:txBody>
          <a:bodyPr>
            <a:normAutofit fontScale="70000" lnSpcReduction="20000"/>
          </a:bodyPr>
          <a:lstStyle/>
          <a:p>
            <a:pPr lvl="1"/>
            <a:r>
              <a:rPr lang="en-US" sz="1800" dirty="0"/>
              <a:t>Action plan – time based (Short term:12-24 </a:t>
            </a:r>
            <a:r>
              <a:rPr lang="en-US" sz="1800" dirty="0" err="1"/>
              <a:t>mo</a:t>
            </a:r>
            <a:r>
              <a:rPr lang="en-US" sz="1800" dirty="0"/>
              <a:t>/ Long Term:3 -5 </a:t>
            </a:r>
            <a:r>
              <a:rPr lang="en-US" sz="1800" dirty="0" err="1"/>
              <a:t>yr</a:t>
            </a:r>
            <a:r>
              <a:rPr lang="en-US" sz="1800" dirty="0"/>
              <a:t>) </a:t>
            </a:r>
          </a:p>
          <a:p>
            <a:pPr lvl="2"/>
            <a:r>
              <a:rPr lang="en-US" sz="1800" dirty="0"/>
              <a:t>Implementation/Follow up; systematic implementation- S.M.A.R.T., monitor against set milestones, adjust to changing conditions</a:t>
            </a:r>
          </a:p>
          <a:p>
            <a:pPr lvl="2"/>
            <a:r>
              <a:rPr lang="en-US" sz="1800" dirty="0"/>
              <a:t>S.M.A.R.T. = Specific, Measurable, Actions, Relevant, Time-bound</a:t>
            </a:r>
          </a:p>
          <a:p>
            <a:pPr lvl="2"/>
            <a:r>
              <a:rPr lang="en-US" sz="1600" i="1" dirty="0"/>
              <a:t>S.M.A.R.T. = Strategic, Measurable, Accountable, Responsible, Time-bound</a:t>
            </a:r>
          </a:p>
          <a:p>
            <a:pPr marL="914400" lvl="2" indent="0">
              <a:buNone/>
            </a:pPr>
            <a:endParaRPr lang="en-US" sz="1800" dirty="0"/>
          </a:p>
          <a:p>
            <a:pPr lvl="2"/>
            <a:endParaRPr lang="en-US" sz="1800" dirty="0"/>
          </a:p>
        </p:txBody>
      </p:sp>
      <p:sp>
        <p:nvSpPr>
          <p:cNvPr id="7" name="TextBox 6">
            <a:extLst>
              <a:ext uri="{FF2B5EF4-FFF2-40B4-BE49-F238E27FC236}">
                <a16:creationId xmlns:a16="http://schemas.microsoft.com/office/drawing/2014/main" id="{9B779FA2-9549-4522-9329-8A13907E4270}"/>
              </a:ext>
            </a:extLst>
          </p:cNvPr>
          <p:cNvSpPr txBox="1"/>
          <p:nvPr/>
        </p:nvSpPr>
        <p:spPr>
          <a:xfrm>
            <a:off x="9838482" y="1893658"/>
            <a:ext cx="1708732" cy="369332"/>
          </a:xfrm>
          <a:prstGeom prst="rect">
            <a:avLst/>
          </a:prstGeom>
          <a:solidFill>
            <a:srgbClr val="92D050"/>
          </a:solidFill>
          <a:ln w="38100">
            <a:solidFill>
              <a:schemeClr val="tx1"/>
            </a:solidFill>
          </a:ln>
        </p:spPr>
        <p:txBody>
          <a:bodyPr wrap="square" rtlCol="0">
            <a:spAutoFit/>
          </a:bodyPr>
          <a:lstStyle/>
          <a:p>
            <a:r>
              <a:rPr lang="en-US" dirty="0"/>
              <a:t>EXAMPLE</a:t>
            </a:r>
          </a:p>
        </p:txBody>
      </p:sp>
      <p:sp>
        <p:nvSpPr>
          <p:cNvPr id="4" name="Slide Number Placeholder 3">
            <a:extLst>
              <a:ext uri="{FF2B5EF4-FFF2-40B4-BE49-F238E27FC236}">
                <a16:creationId xmlns:a16="http://schemas.microsoft.com/office/drawing/2014/main" id="{303AC5F1-190B-44B3-B6D8-AE3E4D0BF04B}"/>
              </a:ext>
            </a:extLst>
          </p:cNvPr>
          <p:cNvSpPr>
            <a:spLocks noGrp="1"/>
          </p:cNvSpPr>
          <p:nvPr>
            <p:ph type="sldNum" sz="quarter" idx="12"/>
          </p:nvPr>
        </p:nvSpPr>
        <p:spPr/>
        <p:txBody>
          <a:bodyPr/>
          <a:lstStyle/>
          <a:p>
            <a:fld id="{B4ECDA8F-F644-484A-91F5-BED44F94AD48}" type="slidenum">
              <a:rPr lang="en-US" smtClean="0"/>
              <a:t>181</a:t>
            </a:fld>
            <a:endParaRPr lang="en-US"/>
          </a:p>
        </p:txBody>
      </p:sp>
      <p:graphicFrame>
        <p:nvGraphicFramePr>
          <p:cNvPr id="5" name="Table 8">
            <a:extLst>
              <a:ext uri="{FF2B5EF4-FFF2-40B4-BE49-F238E27FC236}">
                <a16:creationId xmlns:a16="http://schemas.microsoft.com/office/drawing/2014/main" id="{FECEE660-74AC-41D2-9F96-11A30AF5C8C6}"/>
              </a:ext>
            </a:extLst>
          </p:cNvPr>
          <p:cNvGraphicFramePr>
            <a:graphicFrameLocks noGrp="1"/>
          </p:cNvGraphicFramePr>
          <p:nvPr>
            <p:extLst>
              <p:ext uri="{D42A27DB-BD31-4B8C-83A1-F6EECF244321}">
                <p14:modId xmlns:p14="http://schemas.microsoft.com/office/powerpoint/2010/main" val="3593602489"/>
              </p:ext>
            </p:extLst>
          </p:nvPr>
        </p:nvGraphicFramePr>
        <p:xfrm>
          <a:off x="437444" y="2688763"/>
          <a:ext cx="11317109" cy="3015068"/>
        </p:xfrm>
        <a:graphic>
          <a:graphicData uri="http://schemas.openxmlformats.org/drawingml/2006/table">
            <a:tbl>
              <a:tblPr firstRow="1" bandRow="1">
                <a:tableStyleId>{5C22544A-7EE6-4342-B048-85BDC9FD1C3A}</a:tableStyleId>
              </a:tblPr>
              <a:tblGrid>
                <a:gridCol w="2186486">
                  <a:extLst>
                    <a:ext uri="{9D8B030D-6E8A-4147-A177-3AD203B41FA5}">
                      <a16:colId xmlns:a16="http://schemas.microsoft.com/office/drawing/2014/main" val="3156207660"/>
                    </a:ext>
                  </a:extLst>
                </a:gridCol>
                <a:gridCol w="1325218">
                  <a:extLst>
                    <a:ext uri="{9D8B030D-6E8A-4147-A177-3AD203B41FA5}">
                      <a16:colId xmlns:a16="http://schemas.microsoft.com/office/drawing/2014/main" val="2287798481"/>
                    </a:ext>
                  </a:extLst>
                </a:gridCol>
                <a:gridCol w="1736035">
                  <a:extLst>
                    <a:ext uri="{9D8B030D-6E8A-4147-A177-3AD203B41FA5}">
                      <a16:colId xmlns:a16="http://schemas.microsoft.com/office/drawing/2014/main" val="227335363"/>
                    </a:ext>
                  </a:extLst>
                </a:gridCol>
                <a:gridCol w="1736731">
                  <a:extLst>
                    <a:ext uri="{9D8B030D-6E8A-4147-A177-3AD203B41FA5}">
                      <a16:colId xmlns:a16="http://schemas.microsoft.com/office/drawing/2014/main" val="1565955812"/>
                    </a:ext>
                  </a:extLst>
                </a:gridCol>
                <a:gridCol w="860695">
                  <a:extLst>
                    <a:ext uri="{9D8B030D-6E8A-4147-A177-3AD203B41FA5}">
                      <a16:colId xmlns:a16="http://schemas.microsoft.com/office/drawing/2014/main" val="3571800421"/>
                    </a:ext>
                  </a:extLst>
                </a:gridCol>
                <a:gridCol w="2027731">
                  <a:extLst>
                    <a:ext uri="{9D8B030D-6E8A-4147-A177-3AD203B41FA5}">
                      <a16:colId xmlns:a16="http://schemas.microsoft.com/office/drawing/2014/main" val="2479629697"/>
                    </a:ext>
                  </a:extLst>
                </a:gridCol>
                <a:gridCol w="1444213">
                  <a:extLst>
                    <a:ext uri="{9D8B030D-6E8A-4147-A177-3AD203B41FA5}">
                      <a16:colId xmlns:a16="http://schemas.microsoft.com/office/drawing/2014/main" val="1658625749"/>
                    </a:ext>
                  </a:extLst>
                </a:gridCol>
              </a:tblGrid>
              <a:tr h="393788">
                <a:tc>
                  <a:txBody>
                    <a:bodyPr/>
                    <a:lstStyle/>
                    <a:p>
                      <a:r>
                        <a:rPr lang="en-US" dirty="0"/>
                        <a:t>Specific /What</a:t>
                      </a:r>
                    </a:p>
                  </a:txBody>
                  <a:tcPr>
                    <a:solidFill>
                      <a:srgbClr val="0070C0"/>
                    </a:solidFill>
                  </a:tcPr>
                </a:tc>
                <a:tc>
                  <a:txBody>
                    <a:bodyPr/>
                    <a:lstStyle/>
                    <a:p>
                      <a:r>
                        <a:rPr lang="en-US" dirty="0"/>
                        <a:t>Timeline</a:t>
                      </a:r>
                    </a:p>
                  </a:txBody>
                  <a:tcPr>
                    <a:solidFill>
                      <a:srgbClr val="0070C0"/>
                    </a:solidFill>
                  </a:tcPr>
                </a:tc>
                <a:tc>
                  <a:txBody>
                    <a:bodyPr/>
                    <a:lstStyle/>
                    <a:p>
                      <a:r>
                        <a:rPr lang="en-US" dirty="0"/>
                        <a:t>Actions</a:t>
                      </a:r>
                    </a:p>
                  </a:txBody>
                  <a:tcPr>
                    <a:solidFill>
                      <a:srgbClr val="0070C0"/>
                    </a:solidFill>
                  </a:tcPr>
                </a:tc>
                <a:tc>
                  <a:txBody>
                    <a:bodyPr/>
                    <a:lstStyle/>
                    <a:p>
                      <a:r>
                        <a:rPr lang="en-US" dirty="0"/>
                        <a:t>Responsible</a:t>
                      </a:r>
                    </a:p>
                  </a:txBody>
                  <a:tcPr>
                    <a:solidFill>
                      <a:srgbClr val="0070C0"/>
                    </a:solidFill>
                  </a:tcPr>
                </a:tc>
                <a:tc>
                  <a:txBody>
                    <a:bodyPr/>
                    <a:lstStyle/>
                    <a:p>
                      <a:r>
                        <a:rPr lang="en-US" dirty="0"/>
                        <a:t>Cost</a:t>
                      </a:r>
                    </a:p>
                  </a:txBody>
                  <a:tcPr>
                    <a:solidFill>
                      <a:srgbClr val="0070C0"/>
                    </a:solidFill>
                  </a:tcPr>
                </a:tc>
                <a:tc>
                  <a:txBody>
                    <a:bodyPr/>
                    <a:lstStyle/>
                    <a:p>
                      <a:r>
                        <a:rPr lang="en-US" dirty="0"/>
                        <a:t>Measure</a:t>
                      </a:r>
                    </a:p>
                  </a:txBody>
                  <a:tcPr>
                    <a:solidFill>
                      <a:srgbClr val="0070C0"/>
                    </a:solidFill>
                  </a:tcPr>
                </a:tc>
                <a:tc>
                  <a:txBody>
                    <a:bodyPr/>
                    <a:lstStyle/>
                    <a:p>
                      <a:r>
                        <a:rPr lang="en-US" dirty="0"/>
                        <a:t>Comments</a:t>
                      </a:r>
                    </a:p>
                  </a:txBody>
                  <a:tcPr>
                    <a:solidFill>
                      <a:srgbClr val="0070C0"/>
                    </a:solidFill>
                  </a:tcPr>
                </a:tc>
                <a:extLst>
                  <a:ext uri="{0D108BD9-81ED-4DB2-BD59-A6C34878D82A}">
                    <a16:rowId xmlns:a16="http://schemas.microsoft.com/office/drawing/2014/main" val="1116442290"/>
                  </a:ext>
                </a:extLst>
              </a:tr>
              <a:tr h="393788">
                <a:tc>
                  <a:txBody>
                    <a:bodyPr/>
                    <a:lstStyle/>
                    <a:p>
                      <a:r>
                        <a:rPr lang="en-US" sz="1400" b="1" dirty="0"/>
                        <a:t>Hire AP -2 people</a:t>
                      </a:r>
                    </a:p>
                  </a:txBody>
                  <a:tcPr/>
                </a:tc>
                <a:tc>
                  <a:txBody>
                    <a:bodyPr/>
                    <a:lstStyle/>
                    <a:p>
                      <a:r>
                        <a:rPr lang="en-US" sz="1400" b="1" dirty="0"/>
                        <a:t>Q1 2022</a:t>
                      </a:r>
                    </a:p>
                  </a:txBody>
                  <a:tcPr/>
                </a:tc>
                <a:tc>
                  <a:txBody>
                    <a:bodyPr/>
                    <a:lstStyle/>
                    <a:p>
                      <a:r>
                        <a:rPr lang="en-US" sz="1400" b="1" dirty="0"/>
                        <a:t>Indeed</a:t>
                      </a:r>
                    </a:p>
                    <a:p>
                      <a:r>
                        <a:rPr lang="en-US" sz="1400" b="1" dirty="0"/>
                        <a:t>Recruiters</a:t>
                      </a:r>
                    </a:p>
                    <a:p>
                      <a:r>
                        <a:rPr lang="en-US" sz="1400" b="1" dirty="0"/>
                        <a:t>F&amp;F</a:t>
                      </a:r>
                    </a:p>
                  </a:txBody>
                  <a:tcPr/>
                </a:tc>
                <a:tc>
                  <a:txBody>
                    <a:bodyPr/>
                    <a:lstStyle/>
                    <a:p>
                      <a:r>
                        <a:rPr lang="en-US" sz="1400" b="1" dirty="0"/>
                        <a:t>HR</a:t>
                      </a:r>
                    </a:p>
                    <a:p>
                      <a:r>
                        <a:rPr lang="en-US" sz="1400" b="1" dirty="0"/>
                        <a:t>Finance</a:t>
                      </a:r>
                    </a:p>
                  </a:txBody>
                  <a:tcPr/>
                </a:tc>
                <a:tc>
                  <a:txBody>
                    <a:bodyPr/>
                    <a:lstStyle/>
                    <a:p>
                      <a:r>
                        <a:rPr lang="en-US" sz="1400" b="1" dirty="0"/>
                        <a:t>$15k</a:t>
                      </a:r>
                    </a:p>
                  </a:txBody>
                  <a:tcPr/>
                </a:tc>
                <a:tc>
                  <a:txBody>
                    <a:bodyPr/>
                    <a:lstStyle/>
                    <a:p>
                      <a:r>
                        <a:rPr lang="en-US" sz="1400" b="1" dirty="0"/>
                        <a:t>Track # of good candidates</a:t>
                      </a:r>
                    </a:p>
                    <a:p>
                      <a:r>
                        <a:rPr lang="en-US" sz="1400" b="1" dirty="0"/>
                        <a:t>F&amp;F</a:t>
                      </a:r>
                    </a:p>
                  </a:txBody>
                  <a:tcPr/>
                </a:tc>
                <a:tc>
                  <a:txBody>
                    <a:bodyPr/>
                    <a:lstStyle/>
                    <a:p>
                      <a:r>
                        <a:rPr lang="en-US" sz="1400" b="1" dirty="0"/>
                        <a:t>On track</a:t>
                      </a:r>
                    </a:p>
                  </a:txBody>
                  <a:tcPr/>
                </a:tc>
                <a:extLst>
                  <a:ext uri="{0D108BD9-81ED-4DB2-BD59-A6C34878D82A}">
                    <a16:rowId xmlns:a16="http://schemas.microsoft.com/office/drawing/2014/main" val="3416858463"/>
                  </a:ext>
                </a:extLst>
              </a:tr>
              <a:tr h="302743">
                <a:tc>
                  <a:txBody>
                    <a:bodyPr/>
                    <a:lstStyle/>
                    <a:p>
                      <a:r>
                        <a:rPr lang="en-US" sz="1400" b="1" dirty="0"/>
                        <a:t>Build inventory of Product A</a:t>
                      </a:r>
                    </a:p>
                  </a:txBody>
                  <a:tcPr/>
                </a:tc>
                <a:tc>
                  <a:txBody>
                    <a:bodyPr/>
                    <a:lstStyle/>
                    <a:p>
                      <a:r>
                        <a:rPr lang="en-US" sz="1400" b="1" dirty="0"/>
                        <a:t>2022-20233</a:t>
                      </a:r>
                    </a:p>
                  </a:txBody>
                  <a:tcPr/>
                </a:tc>
                <a:tc>
                  <a:txBody>
                    <a:bodyPr/>
                    <a:lstStyle/>
                    <a:p>
                      <a:r>
                        <a:rPr lang="en-US" sz="1400" b="1" dirty="0"/>
                        <a:t>Mfr. Goods</a:t>
                      </a:r>
                    </a:p>
                    <a:p>
                      <a:r>
                        <a:rPr lang="en-US" sz="1400" b="1" dirty="0"/>
                        <a:t>Cost of Goods</a:t>
                      </a:r>
                    </a:p>
                    <a:p>
                      <a:r>
                        <a:rPr lang="en-US" sz="1400" b="1" dirty="0"/>
                        <a:t>Procurement</a:t>
                      </a:r>
                    </a:p>
                    <a:p>
                      <a:r>
                        <a:rPr lang="en-US" sz="1400" b="1" dirty="0"/>
                        <a:t>Inventory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Supply Chain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Finance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Marketing</a:t>
                      </a:r>
                    </a:p>
                  </a:txBody>
                  <a:tcPr/>
                </a:tc>
                <a:tc>
                  <a:txBody>
                    <a:bodyPr/>
                    <a:lstStyle/>
                    <a:p>
                      <a:r>
                        <a:rPr lang="en-US" sz="1400" b="1" dirty="0"/>
                        <a:t>TBD</a:t>
                      </a:r>
                    </a:p>
                  </a:txBody>
                  <a:tcPr/>
                </a:tc>
                <a:tc>
                  <a:txBody>
                    <a:bodyPr/>
                    <a:lstStyle/>
                    <a:p>
                      <a:r>
                        <a:rPr lang="en-US" sz="1400" b="1" dirty="0"/>
                        <a:t>OTIF</a:t>
                      </a:r>
                    </a:p>
                    <a:p>
                      <a:r>
                        <a:rPr lang="en-US" sz="1400" b="1" dirty="0"/>
                        <a:t>Weekly </a:t>
                      </a:r>
                      <a:r>
                        <a:rPr lang="en-US" sz="1400" b="1" dirty="0" err="1"/>
                        <a:t>Mfr</a:t>
                      </a:r>
                      <a:r>
                        <a:rPr lang="en-US" sz="1400" b="1" dirty="0"/>
                        <a:t> schedule</a:t>
                      </a:r>
                    </a:p>
                  </a:txBody>
                  <a:tcPr/>
                </a:tc>
                <a:tc>
                  <a:txBody>
                    <a:bodyPr/>
                    <a:lstStyle/>
                    <a:p>
                      <a:r>
                        <a:rPr lang="en-US" sz="1400" b="1" dirty="0"/>
                        <a:t>Support promotions and regular PO’s</a:t>
                      </a:r>
                    </a:p>
                  </a:txBody>
                  <a:tcPr/>
                </a:tc>
                <a:extLst>
                  <a:ext uri="{0D108BD9-81ED-4DB2-BD59-A6C34878D82A}">
                    <a16:rowId xmlns:a16="http://schemas.microsoft.com/office/drawing/2014/main" val="4017619182"/>
                  </a:ext>
                </a:extLst>
              </a:tr>
              <a:tr h="393788">
                <a:tc>
                  <a:txBody>
                    <a:bodyPr/>
                    <a:lstStyle/>
                    <a:p>
                      <a:r>
                        <a:rPr lang="en-US" sz="1400" b="1" dirty="0"/>
                        <a:t>Communication Plan</a:t>
                      </a:r>
                    </a:p>
                    <a:p>
                      <a:r>
                        <a:rPr lang="en-US" sz="1200" b="0" dirty="0"/>
                        <a:t>(part of the Marketing Plan)</a:t>
                      </a:r>
                    </a:p>
                  </a:txBody>
                  <a:tcPr/>
                </a:tc>
                <a:tc>
                  <a:txBody>
                    <a:bodyPr/>
                    <a:lstStyle/>
                    <a:p>
                      <a:r>
                        <a:rPr lang="en-US" sz="1400" b="1" dirty="0"/>
                        <a:t>2022-2023</a:t>
                      </a:r>
                    </a:p>
                  </a:txBody>
                  <a:tcPr/>
                </a:tc>
                <a:tc>
                  <a:txBody>
                    <a:bodyPr/>
                    <a:lstStyle/>
                    <a:p>
                      <a:r>
                        <a:rPr lang="en-US" sz="1400" b="1" dirty="0"/>
                        <a:t>Website update, SEO, Blogs</a:t>
                      </a:r>
                    </a:p>
                  </a:txBody>
                  <a:tcPr/>
                </a:tc>
                <a:tc>
                  <a:txBody>
                    <a:bodyPr/>
                    <a:lstStyle/>
                    <a:p>
                      <a:r>
                        <a:rPr lang="en-US" sz="1400" b="1" dirty="0"/>
                        <a:t>Marketing</a:t>
                      </a:r>
                    </a:p>
                    <a:p>
                      <a:r>
                        <a:rPr lang="en-US" sz="1400" b="1" dirty="0"/>
                        <a:t>Finance</a:t>
                      </a:r>
                    </a:p>
                  </a:txBody>
                  <a:tcPr/>
                </a:tc>
                <a:tc>
                  <a:txBody>
                    <a:bodyPr/>
                    <a:lstStyle/>
                    <a:p>
                      <a:r>
                        <a:rPr lang="en-US" sz="1400" b="1" dirty="0"/>
                        <a:t>$300k</a:t>
                      </a:r>
                    </a:p>
                  </a:txBody>
                  <a:tcPr/>
                </a:tc>
                <a:tc>
                  <a:txBody>
                    <a:bodyPr/>
                    <a:lstStyle/>
                    <a:p>
                      <a:r>
                        <a:rPr lang="en-US" sz="1400" b="1" dirty="0"/>
                        <a:t>Build &amp; Launch -8 month</a:t>
                      </a:r>
                    </a:p>
                    <a:p>
                      <a:r>
                        <a:rPr lang="en-US" sz="1400" b="1" dirty="0"/>
                        <a:t>Measure Reach</a:t>
                      </a:r>
                    </a:p>
                    <a:p>
                      <a:r>
                        <a:rPr lang="en-US" sz="1400" b="1" dirty="0"/>
                        <a:t>Track Spend</a:t>
                      </a:r>
                    </a:p>
                  </a:txBody>
                  <a:tcPr/>
                </a:tc>
                <a:tc>
                  <a:txBody>
                    <a:bodyPr/>
                    <a:lstStyle/>
                    <a:p>
                      <a:r>
                        <a:rPr lang="en-US" sz="1400" b="1" dirty="0"/>
                        <a:t>Confirm Marketing firm after pitches</a:t>
                      </a:r>
                    </a:p>
                  </a:txBody>
                  <a:tcPr/>
                </a:tc>
                <a:extLst>
                  <a:ext uri="{0D108BD9-81ED-4DB2-BD59-A6C34878D82A}">
                    <a16:rowId xmlns:a16="http://schemas.microsoft.com/office/drawing/2014/main" val="374961520"/>
                  </a:ext>
                </a:extLst>
              </a:tr>
            </a:tbl>
          </a:graphicData>
        </a:graphic>
      </p:graphicFrame>
      <p:sp>
        <p:nvSpPr>
          <p:cNvPr id="9" name="TextBox 8">
            <a:extLst>
              <a:ext uri="{FF2B5EF4-FFF2-40B4-BE49-F238E27FC236}">
                <a16:creationId xmlns:a16="http://schemas.microsoft.com/office/drawing/2014/main" id="{C1CC8D70-7320-40E2-9828-3344E61C49DA}"/>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54006500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C022-27EF-4DD1-813F-4E9E89294AB1}"/>
              </a:ext>
            </a:extLst>
          </p:cNvPr>
          <p:cNvSpPr>
            <a:spLocks noGrp="1"/>
          </p:cNvSpPr>
          <p:nvPr>
            <p:ph type="title"/>
          </p:nvPr>
        </p:nvSpPr>
        <p:spPr>
          <a:xfrm>
            <a:off x="437444" y="642594"/>
            <a:ext cx="11317108" cy="504012"/>
          </a:xfrm>
          <a:solidFill>
            <a:schemeClr val="accent1"/>
          </a:solidFill>
        </p:spPr>
        <p:txBody>
          <a:bodyPr>
            <a:normAutofit fontScale="90000"/>
          </a:bodyPr>
          <a:lstStyle/>
          <a:p>
            <a:r>
              <a:rPr lang="en-US" dirty="0">
                <a:latin typeface="Arial" panose="020B0604020202020204" pitchFamily="34" charset="0"/>
                <a:cs typeface="Arial" panose="020B0604020202020204" pitchFamily="34" charset="0"/>
              </a:rPr>
              <a:t>Execution of Annual Plan</a:t>
            </a:r>
            <a:endParaRPr lang="en-US" dirty="0"/>
          </a:p>
        </p:txBody>
      </p:sp>
      <p:sp>
        <p:nvSpPr>
          <p:cNvPr id="3" name="Content Placeholder 2">
            <a:extLst>
              <a:ext uri="{FF2B5EF4-FFF2-40B4-BE49-F238E27FC236}">
                <a16:creationId xmlns:a16="http://schemas.microsoft.com/office/drawing/2014/main" id="{220299B7-3EAB-48F9-B754-8AFE85DAC94A}"/>
              </a:ext>
            </a:extLst>
          </p:cNvPr>
          <p:cNvSpPr>
            <a:spLocks noGrp="1"/>
          </p:cNvSpPr>
          <p:nvPr>
            <p:ph idx="1"/>
          </p:nvPr>
        </p:nvSpPr>
        <p:spPr>
          <a:xfrm>
            <a:off x="437443" y="1265716"/>
            <a:ext cx="11317109" cy="1091839"/>
          </a:xfrm>
          <a:ln>
            <a:solidFill>
              <a:schemeClr val="tx1"/>
            </a:solidFill>
          </a:ln>
        </p:spPr>
        <p:txBody>
          <a:bodyPr>
            <a:normAutofit fontScale="70000" lnSpcReduction="20000"/>
          </a:bodyPr>
          <a:lstStyle/>
          <a:p>
            <a:pPr lvl="1"/>
            <a:r>
              <a:rPr lang="en-US" sz="1800" dirty="0"/>
              <a:t>Action plan – time based (Short term:12-24 </a:t>
            </a:r>
            <a:r>
              <a:rPr lang="en-US" sz="1800" dirty="0" err="1"/>
              <a:t>mo</a:t>
            </a:r>
            <a:r>
              <a:rPr lang="en-US" sz="1800" dirty="0"/>
              <a:t>/ Long Term:3 -5 </a:t>
            </a:r>
            <a:r>
              <a:rPr lang="en-US" sz="1800" dirty="0" err="1"/>
              <a:t>yr</a:t>
            </a:r>
            <a:r>
              <a:rPr lang="en-US" sz="1800" dirty="0"/>
              <a:t>) </a:t>
            </a:r>
          </a:p>
          <a:p>
            <a:pPr lvl="2"/>
            <a:r>
              <a:rPr lang="en-US" sz="1800" dirty="0"/>
              <a:t>Implementation/Follow up; systematic implementation- S.M.A.R.T., monitor against set milestones, adjust to changing conditions</a:t>
            </a:r>
          </a:p>
          <a:p>
            <a:pPr lvl="2"/>
            <a:r>
              <a:rPr lang="en-US" sz="1800" dirty="0"/>
              <a:t>S.M.A.R.T. = Specific, Measurable, Achievable, Relevant, Time-bound</a:t>
            </a:r>
          </a:p>
          <a:p>
            <a:pPr lvl="2"/>
            <a:r>
              <a:rPr lang="en-US" sz="1600" i="1" dirty="0"/>
              <a:t>S.M.A.R.T. = Strategic, Measurable, Accountable, Responsible, Time-bound</a:t>
            </a:r>
          </a:p>
          <a:p>
            <a:pPr marL="914400" lvl="2" indent="0">
              <a:buNone/>
            </a:pPr>
            <a:endParaRPr lang="en-US" sz="1800" dirty="0"/>
          </a:p>
          <a:p>
            <a:pPr lvl="2"/>
            <a:endParaRPr lang="en-US" sz="1800" dirty="0"/>
          </a:p>
        </p:txBody>
      </p:sp>
      <p:sp>
        <p:nvSpPr>
          <p:cNvPr id="7" name="TextBox 6">
            <a:extLst>
              <a:ext uri="{FF2B5EF4-FFF2-40B4-BE49-F238E27FC236}">
                <a16:creationId xmlns:a16="http://schemas.microsoft.com/office/drawing/2014/main" id="{9B779FA2-9549-4522-9329-8A13907E4270}"/>
              </a:ext>
            </a:extLst>
          </p:cNvPr>
          <p:cNvSpPr txBox="1"/>
          <p:nvPr/>
        </p:nvSpPr>
        <p:spPr>
          <a:xfrm>
            <a:off x="9851734" y="1869113"/>
            <a:ext cx="1708732" cy="369332"/>
          </a:xfrm>
          <a:prstGeom prst="rect">
            <a:avLst/>
          </a:prstGeom>
          <a:solidFill>
            <a:srgbClr val="92D050"/>
          </a:solidFill>
          <a:ln w="28575">
            <a:solidFill>
              <a:schemeClr val="tx1"/>
            </a:solidFill>
          </a:ln>
        </p:spPr>
        <p:txBody>
          <a:bodyPr wrap="square" rtlCol="0">
            <a:spAutoFit/>
          </a:bodyPr>
          <a:lstStyle/>
          <a:p>
            <a:r>
              <a:rPr lang="en-US" dirty="0"/>
              <a:t>EXAMPLE</a:t>
            </a:r>
          </a:p>
        </p:txBody>
      </p:sp>
      <p:sp>
        <p:nvSpPr>
          <p:cNvPr id="4" name="Slide Number Placeholder 3">
            <a:extLst>
              <a:ext uri="{FF2B5EF4-FFF2-40B4-BE49-F238E27FC236}">
                <a16:creationId xmlns:a16="http://schemas.microsoft.com/office/drawing/2014/main" id="{303AC5F1-190B-44B3-B6D8-AE3E4D0BF04B}"/>
              </a:ext>
            </a:extLst>
          </p:cNvPr>
          <p:cNvSpPr>
            <a:spLocks noGrp="1"/>
          </p:cNvSpPr>
          <p:nvPr>
            <p:ph type="sldNum" sz="quarter" idx="12"/>
          </p:nvPr>
        </p:nvSpPr>
        <p:spPr/>
        <p:txBody>
          <a:bodyPr/>
          <a:lstStyle/>
          <a:p>
            <a:fld id="{B4ECDA8F-F644-484A-91F5-BED44F94AD48}" type="slidenum">
              <a:rPr lang="en-US" smtClean="0"/>
              <a:t>182</a:t>
            </a:fld>
            <a:endParaRPr lang="en-US"/>
          </a:p>
        </p:txBody>
      </p:sp>
      <p:graphicFrame>
        <p:nvGraphicFramePr>
          <p:cNvPr id="5" name="Table 8">
            <a:extLst>
              <a:ext uri="{FF2B5EF4-FFF2-40B4-BE49-F238E27FC236}">
                <a16:creationId xmlns:a16="http://schemas.microsoft.com/office/drawing/2014/main" id="{FECEE660-74AC-41D2-9F96-11A30AF5C8C6}"/>
              </a:ext>
            </a:extLst>
          </p:cNvPr>
          <p:cNvGraphicFramePr>
            <a:graphicFrameLocks noGrp="1"/>
          </p:cNvGraphicFramePr>
          <p:nvPr>
            <p:extLst>
              <p:ext uri="{D42A27DB-BD31-4B8C-83A1-F6EECF244321}">
                <p14:modId xmlns:p14="http://schemas.microsoft.com/office/powerpoint/2010/main" val="1191604900"/>
              </p:ext>
            </p:extLst>
          </p:nvPr>
        </p:nvGraphicFramePr>
        <p:xfrm>
          <a:off x="437444" y="2659688"/>
          <a:ext cx="11317109" cy="3380828"/>
        </p:xfrm>
        <a:graphic>
          <a:graphicData uri="http://schemas.openxmlformats.org/drawingml/2006/table">
            <a:tbl>
              <a:tblPr firstRow="1" bandRow="1">
                <a:tableStyleId>{5C22544A-7EE6-4342-B048-85BDC9FD1C3A}</a:tableStyleId>
              </a:tblPr>
              <a:tblGrid>
                <a:gridCol w="2186486">
                  <a:extLst>
                    <a:ext uri="{9D8B030D-6E8A-4147-A177-3AD203B41FA5}">
                      <a16:colId xmlns:a16="http://schemas.microsoft.com/office/drawing/2014/main" val="3156207660"/>
                    </a:ext>
                  </a:extLst>
                </a:gridCol>
                <a:gridCol w="1325218">
                  <a:extLst>
                    <a:ext uri="{9D8B030D-6E8A-4147-A177-3AD203B41FA5}">
                      <a16:colId xmlns:a16="http://schemas.microsoft.com/office/drawing/2014/main" val="2287798481"/>
                    </a:ext>
                  </a:extLst>
                </a:gridCol>
                <a:gridCol w="1736035">
                  <a:extLst>
                    <a:ext uri="{9D8B030D-6E8A-4147-A177-3AD203B41FA5}">
                      <a16:colId xmlns:a16="http://schemas.microsoft.com/office/drawing/2014/main" val="227335363"/>
                    </a:ext>
                  </a:extLst>
                </a:gridCol>
                <a:gridCol w="1736731">
                  <a:extLst>
                    <a:ext uri="{9D8B030D-6E8A-4147-A177-3AD203B41FA5}">
                      <a16:colId xmlns:a16="http://schemas.microsoft.com/office/drawing/2014/main" val="1565955812"/>
                    </a:ext>
                  </a:extLst>
                </a:gridCol>
                <a:gridCol w="860695">
                  <a:extLst>
                    <a:ext uri="{9D8B030D-6E8A-4147-A177-3AD203B41FA5}">
                      <a16:colId xmlns:a16="http://schemas.microsoft.com/office/drawing/2014/main" val="3571800421"/>
                    </a:ext>
                  </a:extLst>
                </a:gridCol>
                <a:gridCol w="2027731">
                  <a:extLst>
                    <a:ext uri="{9D8B030D-6E8A-4147-A177-3AD203B41FA5}">
                      <a16:colId xmlns:a16="http://schemas.microsoft.com/office/drawing/2014/main" val="2479629697"/>
                    </a:ext>
                  </a:extLst>
                </a:gridCol>
                <a:gridCol w="1444213">
                  <a:extLst>
                    <a:ext uri="{9D8B030D-6E8A-4147-A177-3AD203B41FA5}">
                      <a16:colId xmlns:a16="http://schemas.microsoft.com/office/drawing/2014/main" val="1658625749"/>
                    </a:ext>
                  </a:extLst>
                </a:gridCol>
              </a:tblGrid>
              <a:tr h="0">
                <a:tc>
                  <a:txBody>
                    <a:bodyPr/>
                    <a:lstStyle/>
                    <a:p>
                      <a:r>
                        <a:rPr lang="en-US" dirty="0"/>
                        <a:t>What</a:t>
                      </a:r>
                    </a:p>
                  </a:txBody>
                  <a:tcPr>
                    <a:solidFill>
                      <a:srgbClr val="0070C0"/>
                    </a:solidFill>
                  </a:tcPr>
                </a:tc>
                <a:tc>
                  <a:txBody>
                    <a:bodyPr/>
                    <a:lstStyle/>
                    <a:p>
                      <a:r>
                        <a:rPr lang="en-US" dirty="0"/>
                        <a:t>Timeline</a:t>
                      </a:r>
                    </a:p>
                  </a:txBody>
                  <a:tcPr>
                    <a:solidFill>
                      <a:srgbClr val="0070C0"/>
                    </a:solidFill>
                  </a:tcPr>
                </a:tc>
                <a:tc>
                  <a:txBody>
                    <a:bodyPr/>
                    <a:lstStyle/>
                    <a:p>
                      <a:r>
                        <a:rPr lang="en-US" dirty="0"/>
                        <a:t>Channels</a:t>
                      </a:r>
                    </a:p>
                  </a:txBody>
                  <a:tcPr>
                    <a:solidFill>
                      <a:srgbClr val="0070C0"/>
                    </a:solidFill>
                  </a:tcPr>
                </a:tc>
                <a:tc>
                  <a:txBody>
                    <a:bodyPr/>
                    <a:lstStyle/>
                    <a:p>
                      <a:r>
                        <a:rPr lang="en-US" dirty="0"/>
                        <a:t>Key Message</a:t>
                      </a:r>
                    </a:p>
                  </a:txBody>
                  <a:tcPr>
                    <a:solidFill>
                      <a:srgbClr val="0070C0"/>
                    </a:solidFill>
                  </a:tcPr>
                </a:tc>
                <a:tc>
                  <a:txBody>
                    <a:bodyPr/>
                    <a:lstStyle/>
                    <a:p>
                      <a:r>
                        <a:rPr lang="en-US" dirty="0"/>
                        <a:t>Cost</a:t>
                      </a:r>
                    </a:p>
                  </a:txBody>
                  <a:tcPr>
                    <a:solidFill>
                      <a:srgbClr val="0070C0"/>
                    </a:solidFill>
                  </a:tcPr>
                </a:tc>
                <a:tc>
                  <a:txBody>
                    <a:bodyPr/>
                    <a:lstStyle/>
                    <a:p>
                      <a:r>
                        <a:rPr lang="en-US" dirty="0"/>
                        <a:t>Success Factor</a:t>
                      </a:r>
                    </a:p>
                  </a:txBody>
                  <a:tcPr>
                    <a:solidFill>
                      <a:srgbClr val="0070C0"/>
                    </a:solidFill>
                  </a:tcPr>
                </a:tc>
                <a:tc>
                  <a:txBody>
                    <a:bodyPr/>
                    <a:lstStyle/>
                    <a:p>
                      <a:r>
                        <a:rPr lang="en-US" dirty="0"/>
                        <a:t>Comments</a:t>
                      </a:r>
                    </a:p>
                  </a:txBody>
                  <a:tcPr>
                    <a:solidFill>
                      <a:srgbClr val="0070C0"/>
                    </a:solidFill>
                  </a:tcPr>
                </a:tc>
                <a:extLst>
                  <a:ext uri="{0D108BD9-81ED-4DB2-BD59-A6C34878D82A}">
                    <a16:rowId xmlns:a16="http://schemas.microsoft.com/office/drawing/2014/main" val="1116442290"/>
                  </a:ext>
                </a:extLst>
              </a:tr>
              <a:tr h="660353">
                <a:tc>
                  <a:txBody>
                    <a:bodyPr/>
                    <a:lstStyle/>
                    <a:p>
                      <a:r>
                        <a:rPr lang="en-US" sz="1400" b="1" dirty="0"/>
                        <a:t>Communication Plan</a:t>
                      </a:r>
                    </a:p>
                  </a:txBody>
                  <a:tcPr/>
                </a:tc>
                <a:tc>
                  <a:txBody>
                    <a:bodyPr/>
                    <a:lstStyle/>
                    <a:p>
                      <a:r>
                        <a:rPr lang="en-US" sz="1400" dirty="0"/>
                        <a:t>Monthly</a:t>
                      </a:r>
                    </a:p>
                  </a:txBody>
                  <a:tcPr/>
                </a:tc>
                <a:tc>
                  <a:txBody>
                    <a:bodyPr/>
                    <a:lstStyle/>
                    <a:p>
                      <a:r>
                        <a:rPr lang="en-US" sz="1400" dirty="0"/>
                        <a:t>Website-content, graphics, eCommerce ability</a:t>
                      </a:r>
                    </a:p>
                  </a:txBody>
                  <a:tcPr/>
                </a:tc>
                <a:tc>
                  <a:txBody>
                    <a:bodyPr/>
                    <a:lstStyle/>
                    <a:p>
                      <a:r>
                        <a:rPr lang="en-US" sz="1400" dirty="0"/>
                        <a:t>Look Younger</a:t>
                      </a:r>
                    </a:p>
                  </a:txBody>
                  <a:tcPr/>
                </a:tc>
                <a:tc>
                  <a:txBody>
                    <a:bodyPr/>
                    <a:lstStyle/>
                    <a:p>
                      <a:r>
                        <a:rPr lang="en-US" sz="1400" dirty="0"/>
                        <a:t>$100k</a:t>
                      </a:r>
                    </a:p>
                    <a:p>
                      <a:endParaRPr lang="en-US" sz="1400" dirty="0"/>
                    </a:p>
                  </a:txBody>
                  <a:tcPr/>
                </a:tc>
                <a:tc>
                  <a:txBody>
                    <a:bodyPr/>
                    <a:lstStyle/>
                    <a:p>
                      <a:r>
                        <a:rPr lang="en-US" sz="1400" dirty="0"/>
                        <a:t>-Links brought 20k hits to site</a:t>
                      </a:r>
                    </a:p>
                    <a:p>
                      <a:r>
                        <a:rPr lang="en-US" sz="1400" dirty="0"/>
                        <a:t>-10k hits/50% resulted in purchase</a:t>
                      </a:r>
                    </a:p>
                  </a:txBody>
                  <a:tcPr/>
                </a:tc>
                <a:tc>
                  <a:txBody>
                    <a:bodyPr/>
                    <a:lstStyle/>
                    <a:p>
                      <a:r>
                        <a:rPr lang="en-US" sz="1400" dirty="0"/>
                        <a:t>Update graphics 3x annually to stay relevant</a:t>
                      </a:r>
                    </a:p>
                  </a:txBody>
                  <a:tcPr/>
                </a:tc>
                <a:extLst>
                  <a:ext uri="{0D108BD9-81ED-4DB2-BD59-A6C34878D82A}">
                    <a16:rowId xmlns:a16="http://schemas.microsoft.com/office/drawing/2014/main" val="2252723235"/>
                  </a:ext>
                </a:extLst>
              </a:tr>
              <a:tr h="393788">
                <a:tc>
                  <a:txBody>
                    <a:bodyPr/>
                    <a:lstStyle/>
                    <a:p>
                      <a:endParaRPr lang="en-US" sz="1400"/>
                    </a:p>
                  </a:txBody>
                  <a:tcPr/>
                </a:tc>
                <a:tc>
                  <a:txBody>
                    <a:bodyPr/>
                    <a:lstStyle/>
                    <a:p>
                      <a:r>
                        <a:rPr lang="en-US" sz="1400" dirty="0"/>
                        <a:t>Q2 &amp; 3</a:t>
                      </a:r>
                    </a:p>
                  </a:txBody>
                  <a:tcPr/>
                </a:tc>
                <a:tc>
                  <a:txBody>
                    <a:bodyPr/>
                    <a:lstStyle/>
                    <a:p>
                      <a:r>
                        <a:rPr lang="en-US" sz="1400" dirty="0"/>
                        <a:t>Print &amp; Influencer</a:t>
                      </a:r>
                    </a:p>
                  </a:txBody>
                  <a:tcPr/>
                </a:tc>
                <a:tc>
                  <a:txBody>
                    <a:bodyPr/>
                    <a:lstStyle/>
                    <a:p>
                      <a:r>
                        <a:rPr lang="en-US" sz="1400" dirty="0"/>
                        <a:t>Be smart &amp; Look Younger</a:t>
                      </a:r>
                    </a:p>
                  </a:txBody>
                  <a:tcPr/>
                </a:tc>
                <a:tc>
                  <a:txBody>
                    <a:bodyPr/>
                    <a:lstStyle/>
                    <a:p>
                      <a:r>
                        <a:rPr lang="en-US" sz="1400" dirty="0"/>
                        <a:t>$300k</a:t>
                      </a:r>
                    </a:p>
                    <a:p>
                      <a:r>
                        <a:rPr lang="en-US" sz="1400" dirty="0"/>
                        <a:t>$25k</a:t>
                      </a:r>
                    </a:p>
                  </a:txBody>
                  <a:tcPr/>
                </a:tc>
                <a:tc>
                  <a:txBody>
                    <a:bodyPr/>
                    <a:lstStyle/>
                    <a:p>
                      <a:r>
                        <a:rPr lang="en-US" sz="1400" dirty="0"/>
                        <a:t>5 mil impressions, 300k followers</a:t>
                      </a:r>
                    </a:p>
                  </a:txBody>
                  <a:tcPr/>
                </a:tc>
                <a:tc>
                  <a:txBody>
                    <a:bodyPr/>
                    <a:lstStyle/>
                    <a:p>
                      <a:r>
                        <a:rPr lang="en-US" sz="1400" dirty="0"/>
                        <a:t>X turned into purchases</a:t>
                      </a:r>
                    </a:p>
                    <a:p>
                      <a:r>
                        <a:rPr lang="en-US" sz="1400" dirty="0"/>
                        <a:t>+$50mil sales</a:t>
                      </a:r>
                    </a:p>
                  </a:txBody>
                  <a:tcPr/>
                </a:tc>
                <a:extLst>
                  <a:ext uri="{0D108BD9-81ED-4DB2-BD59-A6C34878D82A}">
                    <a16:rowId xmlns:a16="http://schemas.microsoft.com/office/drawing/2014/main" val="3416858463"/>
                  </a:ext>
                </a:extLst>
              </a:tr>
              <a:tr h="302743">
                <a:tc>
                  <a:txBody>
                    <a:bodyPr/>
                    <a:lstStyle/>
                    <a:p>
                      <a:endParaRPr lang="en-US" sz="1400"/>
                    </a:p>
                  </a:txBody>
                  <a:tcPr/>
                </a:tc>
                <a:tc>
                  <a:txBody>
                    <a:bodyPr/>
                    <a:lstStyle/>
                    <a:p>
                      <a:r>
                        <a:rPr lang="en-US" sz="1400" dirty="0"/>
                        <a:t>Q1-Q4</a:t>
                      </a:r>
                    </a:p>
                  </a:txBody>
                  <a:tcPr/>
                </a:tc>
                <a:tc>
                  <a:txBody>
                    <a:bodyPr/>
                    <a:lstStyle/>
                    <a:p>
                      <a:r>
                        <a:rPr lang="en-US" sz="1400" dirty="0"/>
                        <a:t>Blogs, SEO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Be smart &amp; Look Younger</a:t>
                      </a:r>
                    </a:p>
                  </a:txBody>
                  <a:tcPr/>
                </a:tc>
                <a:tc>
                  <a:txBody>
                    <a:bodyPr/>
                    <a:lstStyle/>
                    <a:p>
                      <a:r>
                        <a:rPr lang="en-US" sz="1400" dirty="0"/>
                        <a:t>$10k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Articles linked to other sites, -Traffic to website</a:t>
                      </a:r>
                    </a:p>
                    <a:p>
                      <a:endParaRPr lang="en-US" sz="1400" dirty="0"/>
                    </a:p>
                  </a:txBody>
                  <a:tcPr/>
                </a:tc>
                <a:tc>
                  <a:txBody>
                    <a:bodyPr/>
                    <a:lstStyle/>
                    <a:p>
                      <a:r>
                        <a:rPr lang="en-US" sz="1400" dirty="0"/>
                        <a:t>Revisit plan every six months</a:t>
                      </a:r>
                    </a:p>
                  </a:txBody>
                  <a:tcPr/>
                </a:tc>
                <a:extLst>
                  <a:ext uri="{0D108BD9-81ED-4DB2-BD59-A6C34878D82A}">
                    <a16:rowId xmlns:a16="http://schemas.microsoft.com/office/drawing/2014/main" val="4017619182"/>
                  </a:ext>
                </a:extLst>
              </a:tr>
              <a:tr h="393788">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74961520"/>
                  </a:ext>
                </a:extLst>
              </a:tr>
            </a:tbl>
          </a:graphicData>
        </a:graphic>
      </p:graphicFrame>
      <p:sp>
        <p:nvSpPr>
          <p:cNvPr id="9" name="TextBox 8">
            <a:extLst>
              <a:ext uri="{FF2B5EF4-FFF2-40B4-BE49-F238E27FC236}">
                <a16:creationId xmlns:a16="http://schemas.microsoft.com/office/drawing/2014/main" id="{326CAA36-CE8D-43C6-A0B6-AC2FF86692E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76790591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040244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795239" y="2565505"/>
            <a:ext cx="8601522" cy="1726990"/>
          </a:xfrm>
        </p:spPr>
        <p:txBody>
          <a:bodyPr>
            <a:normAutofit/>
          </a:bodyPr>
          <a:lstStyle/>
          <a:p>
            <a:pPr algn="ctr"/>
            <a:r>
              <a:rPr lang="en-US" sz="6000" dirty="0">
                <a:latin typeface="Arial" panose="020B0604020202020204" pitchFamily="34" charset="0"/>
                <a:cs typeface="Arial" panose="020B0604020202020204" pitchFamily="34" charset="0"/>
              </a:rPr>
              <a:t>Marketing Budgeting</a:t>
            </a:r>
          </a:p>
        </p:txBody>
      </p:sp>
      <p:sp>
        <p:nvSpPr>
          <p:cNvPr id="4" name="Text Placeholder 3">
            <a:extLst>
              <a:ext uri="{FF2B5EF4-FFF2-40B4-BE49-F238E27FC236}">
                <a16:creationId xmlns:a16="http://schemas.microsoft.com/office/drawing/2014/main" id="{1DB722BE-87C2-4860-A9BD-7E39DDA69272}"/>
              </a:ext>
            </a:extLst>
          </p:cNvPr>
          <p:cNvSpPr>
            <a:spLocks noGrp="1"/>
          </p:cNvSpPr>
          <p:nvPr>
            <p:ph type="body" idx="1"/>
          </p:nvPr>
        </p:nvSpPr>
        <p:spPr/>
        <p:txBody>
          <a:bodyPr/>
          <a:lstStyle/>
          <a:p>
            <a:r>
              <a:rPr lang="en-US" dirty="0"/>
              <a:t>Know the Numbers</a:t>
            </a:r>
          </a:p>
        </p:txBody>
      </p:sp>
    </p:spTree>
    <p:extLst>
      <p:ext uri="{BB962C8B-B14F-4D97-AF65-F5344CB8AC3E}">
        <p14:creationId xmlns:p14="http://schemas.microsoft.com/office/powerpoint/2010/main" val="79840942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Marketing Budget</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p:spPr>
        <p:txBody>
          <a:bodyPr>
            <a:normAutofit/>
          </a:bodyPr>
          <a:lstStyle/>
          <a:p>
            <a:pPr marL="742950" lvl="1" indent="-285750">
              <a:spcBef>
                <a:spcPts val="0"/>
              </a:spcBef>
              <a:buSzPts val="1000"/>
              <a:buFont typeface="Courier New" panose="02070309020205020404" pitchFamily="49" charset="0"/>
              <a:buChar char="o"/>
              <a:tabLst>
                <a:tab pos="9144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 Placeholder 6">
            <a:extLst>
              <a:ext uri="{FF2B5EF4-FFF2-40B4-BE49-F238E27FC236}">
                <a16:creationId xmlns:a16="http://schemas.microsoft.com/office/drawing/2014/main" id="{422ED289-1FCE-4020-AD34-8F446683F154}"/>
              </a:ext>
            </a:extLst>
          </p:cNvPr>
          <p:cNvSpPr txBox="1">
            <a:spLocks/>
          </p:cNvSpPr>
          <p:nvPr/>
        </p:nvSpPr>
        <p:spPr>
          <a:xfrm>
            <a:off x="1066799" y="1558213"/>
            <a:ext cx="10260563" cy="4394532"/>
          </a:xfrm>
          <a:prstGeom prst="rect">
            <a:avLst/>
          </a:prstGeom>
          <a:solidFill>
            <a:schemeClr val="bg1"/>
          </a:solidFill>
        </p:spPr>
        <p:txBody>
          <a:bodyPr vert="horz" lIns="91440" tIns="45720" rIns="91440" bIns="45720" rtlCol="0">
            <a:normAutofit lnSpcReduction="1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ClrTx/>
              <a:buNone/>
            </a:pPr>
            <a:endParaRPr lang="en-US" altLang="en-US" sz="2400" b="1" dirty="0">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ClrTx/>
              <a:buNone/>
            </a:pPr>
            <a:r>
              <a:rPr lang="en-US" altLang="en-US" sz="2400" b="1" dirty="0">
                <a:latin typeface="Calibri" panose="020F0502020204030204" pitchFamily="34" charset="0"/>
                <a:cs typeface="Calibri" panose="020F0502020204030204" pitchFamily="34" charset="0"/>
              </a:rPr>
              <a:t>Marketing budget </a:t>
            </a:r>
          </a:p>
          <a:p>
            <a:pPr eaLnBrk="0" fontAlgn="base" hangingPunct="0">
              <a:lnSpc>
                <a:spcPct val="100000"/>
              </a:lnSpc>
              <a:spcBef>
                <a:spcPct val="0"/>
              </a:spcBef>
              <a:spcAft>
                <a:spcPct val="0"/>
              </a:spcAft>
              <a:buClrTx/>
            </a:pPr>
            <a:r>
              <a:rPr lang="en-US" altLang="en-US" sz="2400" b="1" dirty="0">
                <a:latin typeface="Calibri" panose="020F0502020204030204" pitchFamily="34" charset="0"/>
                <a:cs typeface="Calibri" panose="020F0502020204030204" pitchFamily="34" charset="0"/>
              </a:rPr>
              <a:t>Develop a budget</a:t>
            </a:r>
          </a:p>
          <a:p>
            <a:pPr lvl="1" eaLnBrk="0" fontAlgn="base" hangingPunct="0">
              <a:spcBef>
                <a:spcPct val="0"/>
              </a:spcBef>
              <a:spcAft>
                <a:spcPct val="0"/>
              </a:spcAft>
              <a:buClrTx/>
            </a:pPr>
            <a:r>
              <a:rPr lang="en-US" altLang="en-US" sz="1800" dirty="0">
                <a:latin typeface="Calibri" panose="020F0502020204030204" pitchFamily="34" charset="0"/>
                <a:cs typeface="Calibri" panose="020F0502020204030204" pitchFamily="34" charset="0"/>
              </a:rPr>
              <a:t>Allows you to stay focused</a:t>
            </a:r>
          </a:p>
          <a:p>
            <a:pPr lvl="1" eaLnBrk="0" fontAlgn="base" hangingPunct="0">
              <a:spcBef>
                <a:spcPct val="0"/>
              </a:spcBef>
              <a:spcAft>
                <a:spcPct val="0"/>
              </a:spcAft>
              <a:buClrTx/>
            </a:pPr>
            <a:r>
              <a:rPr lang="en-US" altLang="en-US" sz="1800" dirty="0">
                <a:latin typeface="Calibri" panose="020F0502020204030204" pitchFamily="34" charset="0"/>
                <a:cs typeface="Calibri" panose="020F0502020204030204" pitchFamily="34" charset="0"/>
              </a:rPr>
              <a:t>Track the spend</a:t>
            </a:r>
          </a:p>
          <a:p>
            <a:pPr lvl="1" eaLnBrk="0" fontAlgn="base" hangingPunct="0">
              <a:spcBef>
                <a:spcPct val="0"/>
              </a:spcBef>
              <a:spcAft>
                <a:spcPct val="0"/>
              </a:spcAft>
              <a:buClrTx/>
            </a:pPr>
            <a:r>
              <a:rPr lang="en-US" altLang="en-US" sz="1800" dirty="0">
                <a:latin typeface="Calibri" panose="020F0502020204030204" pitchFamily="34" charset="0"/>
                <a:cs typeface="Calibri" panose="020F0502020204030204" pitchFamily="34" charset="0"/>
              </a:rPr>
              <a:t>Pivot as needed</a:t>
            </a:r>
          </a:p>
          <a:p>
            <a:pPr lvl="1" eaLnBrk="0" fontAlgn="base" hangingPunct="0">
              <a:spcBef>
                <a:spcPct val="0"/>
              </a:spcBef>
              <a:spcAft>
                <a:spcPct val="0"/>
              </a:spcAft>
              <a:buClrTx/>
            </a:pPr>
            <a:endParaRPr lang="en-US" altLang="en-US" sz="1800" b="1" dirty="0">
              <a:latin typeface="Calibri" panose="020F0502020204030204" pitchFamily="34" charset="0"/>
              <a:cs typeface="Calibri" panose="020F0502020204030204" pitchFamily="34" charset="0"/>
            </a:endParaRPr>
          </a:p>
          <a:p>
            <a:pPr eaLnBrk="0" fontAlgn="base" hangingPunct="0">
              <a:spcBef>
                <a:spcPct val="0"/>
              </a:spcBef>
              <a:spcAft>
                <a:spcPct val="0"/>
              </a:spcAft>
              <a:buClrTx/>
            </a:pPr>
            <a:r>
              <a:rPr lang="en-US" altLang="en-US" sz="2000" b="1" dirty="0">
                <a:latin typeface="Calibri" panose="020F0502020204030204" pitchFamily="34" charset="0"/>
                <a:cs typeface="Calibri" panose="020F0502020204030204" pitchFamily="34" charset="0"/>
              </a:rPr>
              <a:t>Identify the Marketing methods that could work</a:t>
            </a:r>
          </a:p>
          <a:p>
            <a:pPr lvl="1" eaLnBrk="0" fontAlgn="base" hangingPunct="0">
              <a:spcBef>
                <a:spcPct val="0"/>
              </a:spcBef>
              <a:spcAft>
                <a:spcPct val="0"/>
              </a:spcAft>
              <a:buClrTx/>
            </a:pPr>
            <a:r>
              <a:rPr lang="en-US" altLang="en-US" sz="1800" dirty="0">
                <a:latin typeface="Calibri" panose="020F0502020204030204" pitchFamily="34" charset="0"/>
                <a:cs typeface="Calibri" panose="020F0502020204030204" pitchFamily="34" charset="0"/>
              </a:rPr>
              <a:t>Develop general ideas of frequency and what is involved</a:t>
            </a:r>
          </a:p>
          <a:p>
            <a:pPr lvl="2" eaLnBrk="0" fontAlgn="base" hangingPunct="0">
              <a:spcBef>
                <a:spcPct val="0"/>
              </a:spcBef>
              <a:spcAft>
                <a:spcPct val="0"/>
              </a:spcAft>
              <a:buClrTx/>
            </a:pPr>
            <a:r>
              <a:rPr lang="en-US" altLang="en-US" sz="1700" dirty="0">
                <a:latin typeface="Calibri" panose="020F0502020204030204" pitchFamily="34" charset="0"/>
                <a:cs typeface="Calibri" panose="020F0502020204030204" pitchFamily="34" charset="0"/>
              </a:rPr>
              <a:t>Print ad, Blog, Influencer, etc.</a:t>
            </a:r>
          </a:p>
          <a:p>
            <a:pPr lvl="1" eaLnBrk="0" fontAlgn="base" hangingPunct="0">
              <a:spcBef>
                <a:spcPct val="0"/>
              </a:spcBef>
              <a:spcAft>
                <a:spcPct val="0"/>
              </a:spcAft>
              <a:buClrTx/>
            </a:pPr>
            <a:r>
              <a:rPr lang="en-US" altLang="en-US" sz="1800" dirty="0">
                <a:latin typeface="Calibri" panose="020F0502020204030204" pitchFamily="34" charset="0"/>
                <a:cs typeface="Calibri" panose="020F0502020204030204" pitchFamily="34" charset="0"/>
              </a:rPr>
              <a:t>Create a view of general costs</a:t>
            </a:r>
          </a:p>
          <a:p>
            <a:pPr eaLnBrk="0" fontAlgn="base" hangingPunct="0">
              <a:spcBef>
                <a:spcPct val="0"/>
              </a:spcBef>
              <a:spcAft>
                <a:spcPct val="0"/>
              </a:spcAft>
              <a:buClrTx/>
            </a:pPr>
            <a:endParaRPr lang="en-US" altLang="en-US" sz="2000" b="1" dirty="0">
              <a:latin typeface="Calibri" panose="020F0502020204030204" pitchFamily="34" charset="0"/>
              <a:cs typeface="Calibri" panose="020F0502020204030204" pitchFamily="34" charset="0"/>
            </a:endParaRPr>
          </a:p>
          <a:p>
            <a:pPr eaLnBrk="0" fontAlgn="base" hangingPunct="0">
              <a:spcBef>
                <a:spcPct val="0"/>
              </a:spcBef>
              <a:spcAft>
                <a:spcPct val="0"/>
              </a:spcAft>
              <a:buClrTx/>
            </a:pPr>
            <a:r>
              <a:rPr lang="en-US" altLang="en-US" sz="2000" b="1" dirty="0">
                <a:latin typeface="Calibri" panose="020F0502020204030204" pitchFamily="34" charset="0"/>
                <a:cs typeface="Calibri" panose="020F0502020204030204" pitchFamily="34" charset="0"/>
              </a:rPr>
              <a:t>Figure out what makes sense to reach your target market</a:t>
            </a:r>
          </a:p>
          <a:p>
            <a:pPr eaLnBrk="0" fontAlgn="base" hangingPunct="0">
              <a:spcBef>
                <a:spcPct val="0"/>
              </a:spcBef>
              <a:spcAft>
                <a:spcPct val="0"/>
              </a:spcAft>
              <a:buClrTx/>
            </a:pPr>
            <a:r>
              <a:rPr lang="en-US" altLang="en-US" sz="2000" b="1" dirty="0">
                <a:latin typeface="Calibri" panose="020F0502020204030204" pitchFamily="34" charset="0"/>
                <a:cs typeface="Calibri" panose="020F0502020204030204" pitchFamily="34" charset="0"/>
              </a:rPr>
              <a:t>Build a plan based on the what, how and costs</a:t>
            </a:r>
          </a:p>
          <a:p>
            <a:endParaRPr lang="en-US" dirty="0"/>
          </a:p>
        </p:txBody>
      </p:sp>
      <p:sp>
        <p:nvSpPr>
          <p:cNvPr id="6" name="TextBox 5">
            <a:extLst>
              <a:ext uri="{FF2B5EF4-FFF2-40B4-BE49-F238E27FC236}">
                <a16:creationId xmlns:a16="http://schemas.microsoft.com/office/drawing/2014/main" id="{87B56D76-68FE-47CB-B7CB-9FB98987FC47}"/>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1387622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Marketing Budget</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p:spPr>
        <p:txBody>
          <a:bodyPr>
            <a:normAutofit/>
          </a:bodyPr>
          <a:lstStyle/>
          <a:p>
            <a:pPr marL="742950" lvl="1" indent="-285750">
              <a:spcBef>
                <a:spcPts val="0"/>
              </a:spcBef>
              <a:buSzPts val="1000"/>
              <a:buFont typeface="Courier New" panose="02070309020205020404" pitchFamily="49" charset="0"/>
              <a:buChar char="o"/>
              <a:tabLst>
                <a:tab pos="9144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 Placeholder 6">
            <a:extLst>
              <a:ext uri="{FF2B5EF4-FFF2-40B4-BE49-F238E27FC236}">
                <a16:creationId xmlns:a16="http://schemas.microsoft.com/office/drawing/2014/main" id="{422ED289-1FCE-4020-AD34-8F446683F154}"/>
              </a:ext>
            </a:extLst>
          </p:cNvPr>
          <p:cNvSpPr txBox="1">
            <a:spLocks/>
          </p:cNvSpPr>
          <p:nvPr/>
        </p:nvSpPr>
        <p:spPr>
          <a:xfrm>
            <a:off x="1066799" y="1558213"/>
            <a:ext cx="10260563" cy="4394532"/>
          </a:xfrm>
          <a:prstGeom prst="rect">
            <a:avLst/>
          </a:prstGeom>
          <a:solidFill>
            <a:schemeClr val="bg1"/>
          </a:solidFill>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ClrTx/>
              <a:buNone/>
            </a:pPr>
            <a:endParaRPr lang="en-US" altLang="en-US" sz="2400" b="1" dirty="0">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ClrTx/>
              <a:buNone/>
            </a:pPr>
            <a:r>
              <a:rPr lang="en-US" altLang="en-US" sz="2400" b="1" dirty="0">
                <a:latin typeface="Calibri" panose="020F0502020204030204" pitchFamily="34" charset="0"/>
                <a:cs typeface="Calibri" panose="020F0502020204030204" pitchFamily="34" charset="0"/>
              </a:rPr>
              <a:t>Marketing budget summary and monthly marketing budget tracker</a:t>
            </a:r>
          </a:p>
          <a:p>
            <a:pPr eaLnBrk="0" fontAlgn="base" hangingPunct="0">
              <a:lnSpc>
                <a:spcPct val="100000"/>
              </a:lnSpc>
              <a:spcBef>
                <a:spcPct val="0"/>
              </a:spcBef>
              <a:spcAft>
                <a:spcPct val="0"/>
              </a:spcAft>
              <a:buClrTx/>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You must have a view of what the Marketing Spend is in order to understand if it is effective</a:t>
            </a:r>
          </a:p>
          <a:p>
            <a:pPr eaLnBrk="0" fontAlgn="base" hangingPunct="0">
              <a:lnSpc>
                <a:spcPct val="100000"/>
              </a:lnSpc>
              <a:spcBef>
                <a:spcPct val="0"/>
              </a:spcBef>
              <a:spcAft>
                <a:spcPct val="0"/>
              </a:spcAft>
              <a:buClrTx/>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Effectivity is based on your value of the Marketing tactics, some are not only set in dollar value</a:t>
            </a:r>
            <a:endParaRPr lang="en-US" altLang="en-US" sz="1600" dirty="0">
              <a:latin typeface="Calibri" panose="020F0502020204030204" pitchFamily="34" charset="0"/>
              <a:cs typeface="Calibri" panose="020F0502020204030204" pitchFamily="34" charset="0"/>
            </a:endParaRPr>
          </a:p>
          <a:p>
            <a:pPr eaLnBrk="0" fontAlgn="base" hangingPunct="0">
              <a:lnSpc>
                <a:spcPct val="100000"/>
              </a:lnSpc>
              <a:spcBef>
                <a:spcPct val="0"/>
              </a:spcBef>
              <a:spcAft>
                <a:spcPct val="0"/>
              </a:spcAft>
              <a:buClrTx/>
              <a:buFont typeface="Arial" panose="020B0604020202020204" pitchFamily="34" charset="0"/>
              <a:buChar char="•"/>
            </a:pPr>
            <a:endParaRPr lang="en-US" altLang="en-US" sz="2000" dirty="0">
              <a:latin typeface="Calibri" panose="020F0502020204030204" pitchFamily="34" charset="0"/>
              <a:cs typeface="Calibri" panose="020F0502020204030204" pitchFamily="34" charset="0"/>
            </a:endParaRPr>
          </a:p>
          <a:p>
            <a:pPr eaLnBrk="0" fontAlgn="base" hangingPunct="0">
              <a:lnSpc>
                <a:spcPct val="100000"/>
              </a:lnSpc>
              <a:spcBef>
                <a:spcPct val="0"/>
              </a:spcBef>
              <a:spcAft>
                <a:spcPct val="0"/>
              </a:spcAft>
              <a:buClrTx/>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Understanding the share of your budget is important in knowing where your money is being spent</a:t>
            </a:r>
          </a:p>
          <a:p>
            <a:pPr eaLnBrk="0" fontAlgn="base" hangingPunct="0">
              <a:lnSpc>
                <a:spcPct val="100000"/>
              </a:lnSpc>
              <a:spcBef>
                <a:spcPct val="0"/>
              </a:spcBef>
              <a:spcAft>
                <a:spcPct val="0"/>
              </a:spcAft>
              <a:buClrTx/>
              <a:buFont typeface="Arial" panose="020B0604020202020204" pitchFamily="34" charset="0"/>
              <a:buChar char="•"/>
            </a:pPr>
            <a:endParaRPr lang="en-US" altLang="en-US" sz="2000" dirty="0">
              <a:latin typeface="Calibri" panose="020F0502020204030204" pitchFamily="34" charset="0"/>
              <a:cs typeface="Calibri" panose="020F0502020204030204" pitchFamily="34" charset="0"/>
            </a:endParaRPr>
          </a:p>
          <a:p>
            <a:pPr eaLnBrk="0" fontAlgn="base" hangingPunct="0">
              <a:lnSpc>
                <a:spcPct val="100000"/>
              </a:lnSpc>
              <a:spcBef>
                <a:spcPct val="0"/>
              </a:spcBef>
              <a:spcAft>
                <a:spcPct val="0"/>
              </a:spcAft>
              <a:buClrTx/>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Identify and track so that you know which channel is providing better results</a:t>
            </a:r>
          </a:p>
          <a:p>
            <a:pPr lvl="1" eaLnBrk="0" fontAlgn="base" hangingPunct="0">
              <a:spcBef>
                <a:spcPct val="0"/>
              </a:spcBef>
              <a:spcAft>
                <a:spcPct val="0"/>
              </a:spcAft>
              <a:buClrTx/>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See what the issues may be with other channels, -maybe your consumer doesn’t use those</a:t>
            </a:r>
          </a:p>
          <a:p>
            <a:pPr eaLnBrk="0" fontAlgn="base" hangingPunct="0">
              <a:lnSpc>
                <a:spcPct val="100000"/>
              </a:lnSpc>
              <a:spcBef>
                <a:spcPct val="0"/>
              </a:spcBef>
              <a:spcAft>
                <a:spcPct val="0"/>
              </a:spcAft>
              <a:buClrTx/>
              <a:buFont typeface="Arial" panose="020B0604020202020204" pitchFamily="34" charset="0"/>
              <a:buChar char="•"/>
            </a:pPr>
            <a:endParaRPr lang="en-US" altLang="en-US" sz="2000" dirty="0">
              <a:latin typeface="Calibri" panose="020F0502020204030204" pitchFamily="34" charset="0"/>
              <a:cs typeface="Calibri" panose="020F0502020204030204" pitchFamily="34" charset="0"/>
            </a:endParaRPr>
          </a:p>
          <a:p>
            <a:pPr eaLnBrk="0" fontAlgn="base" hangingPunct="0">
              <a:lnSpc>
                <a:spcPct val="100000"/>
              </a:lnSpc>
              <a:spcBef>
                <a:spcPct val="0"/>
              </a:spcBef>
              <a:spcAft>
                <a:spcPct val="0"/>
              </a:spcAft>
              <a:buClrTx/>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Seeing a visual of this in one place will then allow you to change the budget accordingly to optimize spending and ROI – line-item sheet to see the budget then compared to the KPI’s</a:t>
            </a:r>
          </a:p>
          <a:p>
            <a:pPr eaLnBrk="0" fontAlgn="base" hangingPunct="0">
              <a:lnSpc>
                <a:spcPct val="100000"/>
              </a:lnSpc>
              <a:spcBef>
                <a:spcPct val="0"/>
              </a:spcBef>
              <a:spcAft>
                <a:spcPct val="0"/>
              </a:spcAft>
              <a:buClrTx/>
              <a:buFont typeface="Arial" panose="020B0604020202020204" pitchFamily="34" charset="0"/>
              <a:buChar char="•"/>
            </a:pPr>
            <a:endParaRPr lang="en-US" altLang="en-US" sz="2000" dirty="0">
              <a:latin typeface="Calibri" panose="020F0502020204030204" pitchFamily="34" charset="0"/>
              <a:cs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87B56D76-68FE-47CB-B7CB-9FB98987FC47}"/>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14950435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8" y="642594"/>
            <a:ext cx="10528852"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96348" y="1630017"/>
            <a:ext cx="10528852" cy="4691270"/>
          </a:xfrm>
          <a:solidFill>
            <a:schemeClr val="bg1"/>
          </a:solidFill>
        </p:spPr>
        <p:txBody>
          <a:bodyPr>
            <a:noAutofit/>
          </a:bodyPr>
          <a:lstStyle/>
          <a:p>
            <a:pPr marL="0" indent="0" algn="ctr">
              <a:buNone/>
            </a:pPr>
            <a:r>
              <a:rPr lang="en-US" sz="2000" b="1" i="0" dirty="0">
                <a:solidFill>
                  <a:srgbClr val="212326"/>
                </a:solidFill>
                <a:effectLst/>
                <a:latin typeface="Calibri" panose="020F0502020204030204" pitchFamily="34" charset="0"/>
                <a:cs typeface="Calibri" panose="020F0502020204030204" pitchFamily="34" charset="0"/>
              </a:rPr>
              <a:t>Understand your Customer Acquisition Costs (CAC)</a:t>
            </a:r>
          </a:p>
          <a:p>
            <a:pPr marL="0" indent="0" algn="l">
              <a:buNone/>
            </a:pPr>
            <a:endParaRPr lang="en-US" sz="2000" b="1" i="0" dirty="0">
              <a:effectLst/>
              <a:latin typeface="Calibri" panose="020F0502020204030204" pitchFamily="34" charset="0"/>
              <a:cs typeface="Calibri" panose="020F0502020204030204" pitchFamily="34" charset="0"/>
            </a:endParaRPr>
          </a:p>
          <a:p>
            <a:pPr marL="0" indent="0" algn="l">
              <a:buNone/>
            </a:pPr>
            <a:r>
              <a:rPr lang="en-US" sz="2800" b="1" i="0" dirty="0">
                <a:effectLst/>
                <a:latin typeface="Calibri" panose="020F0502020204030204" pitchFamily="34" charset="0"/>
                <a:cs typeface="Calibri" panose="020F0502020204030204" pitchFamily="34" charset="0"/>
              </a:rPr>
              <a:t>What Is Customer Acquisition?</a:t>
            </a:r>
          </a:p>
          <a:p>
            <a:pPr algn="l">
              <a:buFont typeface="Arial" panose="020B0604020202020204" pitchFamily="34" charset="0"/>
              <a:buChar char="•"/>
            </a:pPr>
            <a:r>
              <a:rPr lang="en-US" sz="2800" b="0" i="0" dirty="0">
                <a:effectLst/>
                <a:latin typeface="Calibri" panose="020F0502020204030204" pitchFamily="34" charset="0"/>
                <a:cs typeface="Calibri" panose="020F0502020204030204" pitchFamily="34" charset="0"/>
              </a:rPr>
              <a:t>Customer acquisition is the process of finding and persuading prospective customers to buy from your business in a way that is both measurable and repeatable-not random.</a:t>
            </a:r>
          </a:p>
          <a:p>
            <a:pPr algn="l"/>
            <a:endParaRPr lang="en-US" sz="2800" b="0" i="0" dirty="0">
              <a:effectLst/>
              <a:latin typeface="Calibri" panose="020F0502020204030204" pitchFamily="34" charset="0"/>
              <a:cs typeface="Calibri" panose="020F0502020204030204" pitchFamily="34" charset="0"/>
            </a:endParaRPr>
          </a:p>
          <a:p>
            <a:pPr marL="0" indent="0" algn="l">
              <a:buNone/>
            </a:pPr>
            <a:endParaRPr lang="en-US" sz="2000" b="0" i="0" dirty="0">
              <a:solidFill>
                <a:srgbClr val="212326"/>
              </a:solidFill>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ECF1CEA-F6B7-45E8-82A9-2A0CB8A211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4453922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8" y="642594"/>
            <a:ext cx="10528852"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96348" y="1630017"/>
            <a:ext cx="10528852" cy="4691270"/>
          </a:xfrm>
          <a:solidFill>
            <a:schemeClr val="bg1"/>
          </a:solidFill>
        </p:spPr>
        <p:txBody>
          <a:bodyPr>
            <a:normAutofit lnSpcReduction="10000"/>
          </a:bodyPr>
          <a:lstStyle/>
          <a:p>
            <a:pPr marL="0" indent="0" algn="ctr">
              <a:buNone/>
            </a:pPr>
            <a:r>
              <a:rPr lang="en-US" sz="2800" b="1" i="0" dirty="0">
                <a:solidFill>
                  <a:srgbClr val="212326"/>
                </a:solidFill>
                <a:effectLst/>
                <a:latin typeface="Söhne Breit Halbfett"/>
              </a:rPr>
              <a:t>Understand your Customer Acquisition Costs (CAC)</a:t>
            </a:r>
          </a:p>
          <a:p>
            <a:pPr marL="0" indent="0" algn="l">
              <a:buNone/>
            </a:pPr>
            <a:r>
              <a:rPr lang="en-US" sz="2800" b="1" i="0" dirty="0">
                <a:effectLst/>
                <a:latin typeface="Basier Circle"/>
              </a:rPr>
              <a:t>What Is CAC? Customer Acquisition Cost</a:t>
            </a:r>
          </a:p>
          <a:p>
            <a:pPr algn="l"/>
            <a:r>
              <a:rPr lang="en-US" sz="2400" b="0" i="0" dirty="0">
                <a:effectLst/>
                <a:latin typeface="Basier Circle"/>
              </a:rPr>
              <a:t>Customer acquisition cost (CAC) refers to the average amount of money spent to acquire a single new customer. </a:t>
            </a:r>
          </a:p>
          <a:p>
            <a:pPr algn="l"/>
            <a:r>
              <a:rPr lang="en-US" sz="2400" b="0" i="0" dirty="0">
                <a:effectLst/>
                <a:latin typeface="Basier Circle"/>
              </a:rPr>
              <a:t>The CAC calculation is done by adding all of your acquisition-specific costs</a:t>
            </a:r>
          </a:p>
          <a:p>
            <a:pPr lvl="1"/>
            <a:r>
              <a:rPr lang="en-US" sz="2200" b="0" i="0" dirty="0">
                <a:effectLst/>
                <a:latin typeface="Basier Circle"/>
              </a:rPr>
              <a:t>SEO, SEM, PR, social media marketing, sales and marketing salaries and industry trade shows—over a given time period, and then dividing it by the number of new customers acquired during </a:t>
            </a:r>
            <a:r>
              <a:rPr lang="en-US" sz="2200" dirty="0">
                <a:latin typeface="Basier Circle"/>
              </a:rPr>
              <a:t>that </a:t>
            </a:r>
            <a:r>
              <a:rPr lang="en-US" sz="2200" b="0" i="0" dirty="0">
                <a:effectLst/>
                <a:latin typeface="Basier Circle"/>
              </a:rPr>
              <a:t>time period.</a:t>
            </a:r>
          </a:p>
          <a:p>
            <a:pPr algn="l"/>
            <a:endParaRPr lang="en-US" sz="2400" b="0" i="0" dirty="0">
              <a:effectLst/>
              <a:latin typeface="Basier Circle"/>
            </a:endParaRPr>
          </a:p>
          <a:p>
            <a:pPr marL="0" indent="0">
              <a:buNone/>
            </a:pPr>
            <a:r>
              <a:rPr lang="en-US" b="0" i="0" dirty="0" err="1">
                <a:solidFill>
                  <a:srgbClr val="212326"/>
                </a:solidFill>
                <a:effectLst/>
                <a:latin typeface="Söhne Breit Halbfett"/>
              </a:rPr>
              <a:t>Source:Mosaic</a:t>
            </a:r>
            <a:endParaRPr lang="en-US" b="0" i="0" dirty="0">
              <a:solidFill>
                <a:srgbClr val="212326"/>
              </a:solidFill>
              <a:effectLst/>
              <a:latin typeface="Söhne Breit Halbfett"/>
            </a:endParaRPr>
          </a:p>
          <a:p>
            <a:pPr lvl="3"/>
            <a:endParaRPr lang="en-US" sz="1700" b="0" i="0" dirty="0">
              <a:solidFill>
                <a:srgbClr val="212326"/>
              </a:solidFill>
              <a:effectLst/>
              <a:latin typeface="Söhne Breit Halbfett"/>
            </a:endParaRPr>
          </a:p>
        </p:txBody>
      </p:sp>
      <p:sp>
        <p:nvSpPr>
          <p:cNvPr id="4" name="TextBox 3">
            <a:extLst>
              <a:ext uri="{FF2B5EF4-FFF2-40B4-BE49-F238E27FC236}">
                <a16:creationId xmlns:a16="http://schemas.microsoft.com/office/drawing/2014/main" id="{1ECF1CEA-F6B7-45E8-82A9-2A0CB8A211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51674487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8" y="642594"/>
            <a:ext cx="10528852"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96348" y="1630017"/>
            <a:ext cx="10528852" cy="4691270"/>
          </a:xfrm>
          <a:solidFill>
            <a:schemeClr val="bg1"/>
          </a:solidFill>
        </p:spPr>
        <p:txBody>
          <a:bodyPr>
            <a:noAutofit/>
          </a:bodyPr>
          <a:lstStyle/>
          <a:p>
            <a:pPr marL="0" indent="0" algn="ctr">
              <a:buNone/>
            </a:pPr>
            <a:r>
              <a:rPr lang="en-US" sz="2000" b="1" i="0" dirty="0">
                <a:solidFill>
                  <a:srgbClr val="212326"/>
                </a:solidFill>
                <a:effectLst/>
                <a:latin typeface="Calibri" panose="020F0502020204030204" pitchFamily="34" charset="0"/>
                <a:cs typeface="Calibri" panose="020F0502020204030204" pitchFamily="34" charset="0"/>
              </a:rPr>
              <a:t>Understand your Customer Acquisition Costs (CAC)</a:t>
            </a:r>
            <a:endParaRPr lang="en-US" sz="2000" b="0" i="0" dirty="0">
              <a:effectLst/>
              <a:latin typeface="Calibri" panose="020F0502020204030204" pitchFamily="34" charset="0"/>
              <a:cs typeface="Calibri" panose="020F0502020204030204" pitchFamily="34" charset="0"/>
            </a:endParaRPr>
          </a:p>
          <a:p>
            <a:pPr marL="0" indent="0" algn="l">
              <a:buNone/>
            </a:pPr>
            <a:r>
              <a:rPr lang="en-US" sz="2000" b="1" i="0" dirty="0">
                <a:effectLst/>
                <a:latin typeface="Calibri" panose="020F0502020204030204" pitchFamily="34" charset="0"/>
                <a:cs typeface="Calibri" panose="020F0502020204030204" pitchFamily="34" charset="0"/>
              </a:rPr>
              <a:t>Why?</a:t>
            </a:r>
          </a:p>
          <a:p>
            <a:pPr algn="l">
              <a:buFont typeface="Arial" panose="020B0604020202020204" pitchFamily="34" charset="0"/>
              <a:buChar char="•"/>
            </a:pPr>
            <a:r>
              <a:rPr lang="en-US" sz="2000" dirty="0">
                <a:latin typeface="Calibri" panose="020F0502020204030204" pitchFamily="34" charset="0"/>
                <a:cs typeface="Calibri" panose="020F0502020204030204" pitchFamily="34" charset="0"/>
              </a:rPr>
              <a:t>Calculate costs to understand marketing effectiveness- =Sales</a:t>
            </a:r>
            <a:endParaRPr lang="en-US" sz="2000" b="0" i="0" dirty="0">
              <a:effectLst/>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How?</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Customer spends $50 average on first purchase</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Gross margin is 50%</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CAC is $10</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Profit is $15 /order</a:t>
            </a:r>
          </a:p>
          <a:p>
            <a:pPr>
              <a:buFont typeface="Wingdings" panose="05000000000000000000" pitchFamily="2" charset="2"/>
              <a:buChar char="Ø"/>
            </a:pPr>
            <a:r>
              <a:rPr lang="en-US" sz="2000" b="0" i="0" dirty="0">
                <a:effectLst/>
                <a:latin typeface="Calibri" panose="020F0502020204030204" pitchFamily="34" charset="0"/>
                <a:cs typeface="Calibri" panose="020F0502020204030204" pitchFamily="34" charset="0"/>
              </a:rPr>
              <a:t>Average order value ($50) x gross margin (50%) –customer acquisition cost ($10) = profit ($15)</a:t>
            </a:r>
          </a:p>
          <a:p>
            <a:pPr marL="0" indent="0">
              <a:buNone/>
            </a:pPr>
            <a:endParaRPr lang="en-US" sz="1200" b="0" i="0" dirty="0">
              <a:solidFill>
                <a:srgbClr val="212326"/>
              </a:solidFill>
              <a:effectLst/>
              <a:latin typeface="Calibri" panose="020F0502020204030204" pitchFamily="34" charset="0"/>
              <a:cs typeface="Calibri" panose="020F0502020204030204" pitchFamily="34" charset="0"/>
            </a:endParaRPr>
          </a:p>
          <a:p>
            <a:pPr marL="0" indent="0">
              <a:buNone/>
            </a:pPr>
            <a:r>
              <a:rPr lang="en-US" sz="1200" b="0" i="0" dirty="0" err="1">
                <a:solidFill>
                  <a:srgbClr val="212326"/>
                </a:solidFill>
                <a:effectLst/>
                <a:latin typeface="Calibri" panose="020F0502020204030204" pitchFamily="34" charset="0"/>
                <a:cs typeface="Calibri" panose="020F0502020204030204" pitchFamily="34" charset="0"/>
              </a:rPr>
              <a:t>Source:</a:t>
            </a:r>
            <a:r>
              <a:rPr lang="en-US" sz="1200" dirty="0" err="1">
                <a:solidFill>
                  <a:srgbClr val="212326"/>
                </a:solidFill>
                <a:latin typeface="Calibri" panose="020F0502020204030204" pitchFamily="34" charset="0"/>
                <a:cs typeface="Calibri" panose="020F0502020204030204" pitchFamily="34" charset="0"/>
              </a:rPr>
              <a:t>Shopify</a:t>
            </a:r>
            <a:endParaRPr lang="en-US" sz="1200" b="0" i="0" dirty="0">
              <a:solidFill>
                <a:srgbClr val="212326"/>
              </a:solidFill>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ECF1CEA-F6B7-45E8-82A9-2A0CB8A211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71708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799" y="642594"/>
            <a:ext cx="10568609" cy="788641"/>
          </a:xfrm>
          <a:solidFill>
            <a:schemeClr val="accent1"/>
          </a:solidFill>
        </p:spPr>
        <p:txBody>
          <a:bodyPr>
            <a:noAutofit/>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Key Marketing</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 Components</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799" y="1630017"/>
            <a:ext cx="10568608" cy="4770783"/>
          </a:xfrm>
          <a:solidFill>
            <a:schemeClr val="bg1"/>
          </a:solidFill>
        </p:spPr>
        <p:txBody>
          <a:bodyPr>
            <a:normAutofit/>
          </a:bodyPr>
          <a:lstStyle/>
          <a:p>
            <a:pPr>
              <a:buFont typeface="Arial" panose="020B0604020202020204" pitchFamily="34" charset="0"/>
              <a:buChar char="•"/>
            </a:pPr>
            <a:endParaRPr lang="en-US" sz="18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Marketing Four P’s; Product, Place, Price, Promotion</a:t>
            </a:r>
          </a:p>
          <a:p>
            <a:pPr lvl="1">
              <a:buFont typeface="Arial" panose="020B0604020202020204" pitchFamily="34" charset="0"/>
              <a:buChar char="•"/>
            </a:pPr>
            <a:r>
              <a:rPr lang="en-US" sz="2100" dirty="0">
                <a:latin typeface="Calibri" panose="020F0502020204030204" pitchFamily="34" charset="0"/>
                <a:cs typeface="Calibri" panose="020F0502020204030204" pitchFamily="34" charset="0"/>
              </a:rPr>
              <a:t>E</a:t>
            </a:r>
            <a:r>
              <a:rPr lang="en-US" sz="2100" dirty="0">
                <a:effectLst/>
                <a:latin typeface="Calibri" panose="020F0502020204030204" pitchFamily="34" charset="0"/>
                <a:cs typeface="Calibri" panose="020F0502020204030204" pitchFamily="34" charset="0"/>
              </a:rPr>
              <a:t>lements that brands or business owners control to increase value and stand out against their competitors.</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Marketing Funnel</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Create value proposition; features &amp; benefits </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Use research &amp; analysis to reach the consumer; identifying consumer segments and influence behavior</a:t>
            </a:r>
          </a:p>
          <a:p>
            <a:pPr algn="l" fontAlgn="base">
              <a:buFont typeface="Arial" panose="020B0604020202020204" pitchFamily="34" charset="0"/>
              <a:buChar char="•"/>
            </a:pPr>
            <a:r>
              <a:rPr lang="en-US" sz="2100" b="1" i="0" dirty="0">
                <a:effectLst/>
                <a:latin typeface="Calibri" panose="020F0502020204030204" pitchFamily="34" charset="0"/>
                <a:cs typeface="Calibri" panose="020F0502020204030204" pitchFamily="34" charset="0"/>
              </a:rPr>
              <a:t>Strategic planning and Strategy implementation</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Identify customer needs/demands and deliver to those needs/demands</a:t>
            </a:r>
          </a:p>
          <a:p>
            <a:pPr>
              <a:buFont typeface="Arial" panose="020B0604020202020204" pitchFamily="34" charset="0"/>
              <a:buChar char="•"/>
            </a:pPr>
            <a:endParaRPr lang="en-US" sz="1800" b="1" dirty="0">
              <a:latin typeface="Calibri" panose="020F0502020204030204" pitchFamily="34" charset="0"/>
              <a:cs typeface="Calibri" panose="020F0502020204030204" pitchFamily="34" charset="0"/>
            </a:endParaRPr>
          </a:p>
          <a:p>
            <a:pPr>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CDDA3921-8D0A-42A5-9FEB-CDA53F03C01C}"/>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19600638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8" y="642594"/>
            <a:ext cx="10528852"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96348" y="1630017"/>
            <a:ext cx="10528852" cy="4691270"/>
          </a:xfrm>
          <a:solidFill>
            <a:schemeClr val="bg1"/>
          </a:solidFill>
        </p:spPr>
        <p:txBody>
          <a:bodyPr>
            <a:normAutofit fontScale="92500" lnSpcReduction="10000"/>
          </a:bodyPr>
          <a:lstStyle/>
          <a:p>
            <a:endParaRPr lang="en-US" b="0" i="0" dirty="0">
              <a:solidFill>
                <a:srgbClr val="212326"/>
              </a:solidFill>
              <a:effectLst/>
              <a:latin typeface="Söhne Breit Halbfett"/>
            </a:endParaRPr>
          </a:p>
          <a:p>
            <a:pPr marL="0" indent="0">
              <a:buNone/>
            </a:pPr>
            <a:r>
              <a:rPr lang="en-US" sz="2800" b="1" i="0" dirty="0">
                <a:solidFill>
                  <a:srgbClr val="212326"/>
                </a:solidFill>
                <a:effectLst/>
                <a:latin typeface="Söhne Breit Halbfett"/>
              </a:rPr>
              <a:t>Understand your Customer Acquisition Costs (CAC)</a:t>
            </a:r>
          </a:p>
          <a:p>
            <a:pPr lvl="1"/>
            <a:r>
              <a:rPr lang="en-US" sz="2000" dirty="0">
                <a:solidFill>
                  <a:srgbClr val="212326"/>
                </a:solidFill>
                <a:latin typeface="Söhne Breit Halbfett"/>
              </a:rPr>
              <a:t>The amount of money spent to get a new customer</a:t>
            </a:r>
          </a:p>
          <a:p>
            <a:pPr lvl="1"/>
            <a:r>
              <a:rPr lang="en-US" sz="2000" b="0" i="0" dirty="0">
                <a:solidFill>
                  <a:srgbClr val="212326"/>
                </a:solidFill>
                <a:effectLst/>
                <a:latin typeface="Söhne Breit Halbfett"/>
              </a:rPr>
              <a:t>Part of ROI</a:t>
            </a:r>
          </a:p>
          <a:p>
            <a:pPr lvl="2"/>
            <a:endParaRPr lang="en-US" sz="1700" b="0" i="0" dirty="0">
              <a:solidFill>
                <a:srgbClr val="212326"/>
              </a:solidFill>
              <a:effectLst/>
              <a:latin typeface="Söhne Breit Halbfett"/>
            </a:endParaRPr>
          </a:p>
          <a:p>
            <a:pPr lvl="1"/>
            <a:r>
              <a:rPr lang="en-US" sz="2800" b="1" dirty="0">
                <a:solidFill>
                  <a:srgbClr val="212326"/>
                </a:solidFill>
                <a:latin typeface="Söhne Breit Halbfett"/>
              </a:rPr>
              <a:t>Calculate all costs associated with obtaining a customer</a:t>
            </a:r>
          </a:p>
          <a:p>
            <a:pPr lvl="2"/>
            <a:r>
              <a:rPr lang="en-US" sz="2000" b="0" i="0" dirty="0">
                <a:solidFill>
                  <a:srgbClr val="212326"/>
                </a:solidFill>
                <a:effectLst/>
                <a:latin typeface="Söhne Breit Halbfett"/>
              </a:rPr>
              <a:t>Marketing staff</a:t>
            </a:r>
          </a:p>
          <a:p>
            <a:pPr lvl="2"/>
            <a:r>
              <a:rPr lang="en-US" sz="2000" dirty="0">
                <a:solidFill>
                  <a:srgbClr val="212326"/>
                </a:solidFill>
                <a:latin typeface="Söhne Breit Halbfett"/>
              </a:rPr>
              <a:t>Marketing efforts</a:t>
            </a:r>
          </a:p>
          <a:p>
            <a:pPr lvl="3"/>
            <a:r>
              <a:rPr lang="en-US" sz="2000" dirty="0">
                <a:solidFill>
                  <a:srgbClr val="212326"/>
                </a:solidFill>
                <a:latin typeface="Söhne Breit Halbfett"/>
              </a:rPr>
              <a:t>Communication Plan</a:t>
            </a:r>
          </a:p>
          <a:p>
            <a:pPr lvl="4"/>
            <a:r>
              <a:rPr lang="en-US" sz="2000" b="0" i="0" dirty="0">
                <a:solidFill>
                  <a:srgbClr val="212326"/>
                </a:solidFill>
                <a:effectLst/>
                <a:latin typeface="Söhne Breit Halbfett"/>
              </a:rPr>
              <a:t>Advertising efforts</a:t>
            </a:r>
          </a:p>
          <a:p>
            <a:pPr lvl="4"/>
            <a:r>
              <a:rPr lang="en-US" sz="2000" dirty="0">
                <a:solidFill>
                  <a:srgbClr val="212326"/>
                </a:solidFill>
                <a:latin typeface="Söhne Breit Halbfett"/>
              </a:rPr>
              <a:t>Website</a:t>
            </a:r>
          </a:p>
          <a:p>
            <a:pPr lvl="4"/>
            <a:r>
              <a:rPr lang="en-US" sz="2000" b="0" i="0" dirty="0">
                <a:solidFill>
                  <a:srgbClr val="212326"/>
                </a:solidFill>
                <a:effectLst/>
                <a:latin typeface="Söhne Breit Halbfett"/>
              </a:rPr>
              <a:t>Design</a:t>
            </a:r>
          </a:p>
          <a:p>
            <a:pPr lvl="4"/>
            <a:r>
              <a:rPr lang="en-US" sz="2000" dirty="0" err="1">
                <a:solidFill>
                  <a:srgbClr val="212326"/>
                </a:solidFill>
                <a:latin typeface="Söhne Breit Halbfett"/>
              </a:rPr>
              <a:t>Etc</a:t>
            </a:r>
            <a:r>
              <a:rPr lang="en-US" sz="2000" dirty="0">
                <a:solidFill>
                  <a:srgbClr val="212326"/>
                </a:solidFill>
                <a:latin typeface="Söhne Breit Halbfett"/>
              </a:rPr>
              <a:t>, etc., etc.</a:t>
            </a:r>
            <a:endParaRPr lang="en-US" sz="2000" b="0" i="0" dirty="0">
              <a:solidFill>
                <a:srgbClr val="212326"/>
              </a:solidFill>
              <a:effectLst/>
              <a:latin typeface="Söhne Breit Halbfett"/>
            </a:endParaRPr>
          </a:p>
          <a:p>
            <a:pPr lvl="4"/>
            <a:endParaRPr lang="en-US" sz="1700" b="0" i="0" dirty="0">
              <a:solidFill>
                <a:srgbClr val="212326"/>
              </a:solidFill>
              <a:effectLst/>
              <a:latin typeface="Söhne Breit Halbfett"/>
            </a:endParaRPr>
          </a:p>
          <a:p>
            <a:pPr lvl="3"/>
            <a:endParaRPr lang="en-US" sz="1700" b="0" i="0" dirty="0">
              <a:solidFill>
                <a:srgbClr val="212326"/>
              </a:solidFill>
              <a:effectLst/>
              <a:latin typeface="Söhne Breit Halbfett"/>
            </a:endParaRPr>
          </a:p>
        </p:txBody>
      </p:sp>
      <p:sp>
        <p:nvSpPr>
          <p:cNvPr id="4" name="TextBox 3">
            <a:extLst>
              <a:ext uri="{FF2B5EF4-FFF2-40B4-BE49-F238E27FC236}">
                <a16:creationId xmlns:a16="http://schemas.microsoft.com/office/drawing/2014/main" id="{1ECF1CEA-F6B7-45E8-82A9-2A0CB8A211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2146134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8" y="642594"/>
            <a:ext cx="10528852"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96348" y="1630017"/>
            <a:ext cx="10528852" cy="4691270"/>
          </a:xfrm>
          <a:solidFill>
            <a:schemeClr val="bg1"/>
          </a:solidFill>
        </p:spPr>
        <p:txBody>
          <a:bodyPr>
            <a:normAutofit/>
          </a:bodyPr>
          <a:lstStyle/>
          <a:p>
            <a:endParaRPr lang="en-US" b="0" i="0" dirty="0">
              <a:solidFill>
                <a:srgbClr val="212326"/>
              </a:solidFill>
              <a:effectLst/>
              <a:latin typeface="Söhne Breit Halbfett"/>
            </a:endParaRPr>
          </a:p>
          <a:p>
            <a:pPr marL="0" indent="0">
              <a:buNone/>
            </a:pPr>
            <a:r>
              <a:rPr lang="en-US" sz="2800" b="1" i="0" dirty="0">
                <a:solidFill>
                  <a:srgbClr val="212326"/>
                </a:solidFill>
                <a:effectLst/>
                <a:latin typeface="Calibri" panose="020F0502020204030204" pitchFamily="34" charset="0"/>
                <a:cs typeface="Calibri" panose="020F0502020204030204" pitchFamily="34" charset="0"/>
              </a:rPr>
              <a:t>Understand your Customer Acquisition Costs (CAC)</a:t>
            </a:r>
          </a:p>
          <a:p>
            <a:r>
              <a:rPr lang="en-US" sz="2000" b="0" i="0" dirty="0">
                <a:effectLst/>
                <a:latin typeface="Calibri" panose="020F0502020204030204" pitchFamily="34" charset="0"/>
                <a:cs typeface="Calibri" panose="020F0502020204030204" pitchFamily="34" charset="0"/>
              </a:rPr>
              <a:t>Tracking CAC =success of your sales and marketing functions in attracting new business and if  scalable they are for future growth. </a:t>
            </a:r>
          </a:p>
          <a:p>
            <a:pPr lvl="1"/>
            <a:r>
              <a:rPr lang="en-US" sz="1800" b="0" i="0" dirty="0">
                <a:effectLst/>
                <a:latin typeface="Calibri" panose="020F0502020204030204" pitchFamily="34" charset="0"/>
                <a:cs typeface="Calibri" panose="020F0502020204030204" pitchFamily="34" charset="0"/>
              </a:rPr>
              <a:t>If sales is only generating enough income to retain current customers, then you won’t have any money to spend on attracting new ones.</a:t>
            </a:r>
          </a:p>
          <a:p>
            <a:pPr lvl="1"/>
            <a:r>
              <a:rPr lang="en-US" sz="1800" dirty="0">
                <a:latin typeface="Calibri" panose="020F0502020204030204" pitchFamily="34" charset="0"/>
                <a:cs typeface="Calibri" panose="020F0502020204030204" pitchFamily="34" charset="0"/>
              </a:rPr>
              <a:t>If sales are not generated, there are other issues</a:t>
            </a:r>
            <a:endParaRPr lang="en-US" sz="1800" b="0" i="0" dirty="0">
              <a:effectLst/>
              <a:latin typeface="Calibri" panose="020F0502020204030204" pitchFamily="34" charset="0"/>
              <a:cs typeface="Calibri" panose="020F0502020204030204" pitchFamily="34" charset="0"/>
            </a:endParaRPr>
          </a:p>
          <a:p>
            <a:r>
              <a:rPr lang="en-US" sz="2000" b="0" i="0" dirty="0">
                <a:effectLst/>
                <a:latin typeface="Calibri" panose="020F0502020204030204" pitchFamily="34" charset="0"/>
                <a:cs typeface="Calibri" panose="020F0502020204030204" pitchFamily="34" charset="0"/>
              </a:rPr>
              <a:t>Google analytics can help with data </a:t>
            </a:r>
            <a:r>
              <a:rPr lang="en-US" sz="2000" dirty="0">
                <a:latin typeface="Calibri" panose="020F0502020204030204" pitchFamily="34" charset="0"/>
                <a:cs typeface="Calibri" panose="020F0502020204030204" pitchFamily="34" charset="0"/>
              </a:rPr>
              <a:t>but t</a:t>
            </a:r>
            <a:r>
              <a:rPr lang="en-US" sz="2000" b="0" i="0" dirty="0">
                <a:effectLst/>
                <a:latin typeface="Calibri" panose="020F0502020204030204" pitchFamily="34" charset="0"/>
                <a:cs typeface="Calibri" panose="020F0502020204030204" pitchFamily="34" charset="0"/>
              </a:rPr>
              <a:t>here’s no system that compiles, allocates, and calculates this data for you</a:t>
            </a:r>
          </a:p>
          <a:p>
            <a:pPr lvl="1"/>
            <a:r>
              <a:rPr lang="en-US" sz="1800" dirty="0">
                <a:latin typeface="Calibri" panose="020F0502020204030204" pitchFamily="34" charset="0"/>
                <a:cs typeface="Calibri" panose="020F0502020204030204" pitchFamily="34" charset="0"/>
              </a:rPr>
              <a:t>P</a:t>
            </a:r>
            <a:r>
              <a:rPr lang="en-US" sz="1800" b="0" i="0" dirty="0">
                <a:effectLst/>
                <a:latin typeface="Calibri" panose="020F0502020204030204" pitchFamily="34" charset="0"/>
                <a:cs typeface="Calibri" panose="020F0502020204030204" pitchFamily="34" charset="0"/>
              </a:rPr>
              <a:t>eople-powered metric -not measurable or accessible in real time</a:t>
            </a:r>
          </a:p>
          <a:p>
            <a:pPr lvl="1"/>
            <a:r>
              <a:rPr lang="en-US" sz="1800" dirty="0">
                <a:latin typeface="Calibri" panose="020F0502020204030204" pitchFamily="34" charset="0"/>
                <a:cs typeface="Calibri" panose="020F0502020204030204" pitchFamily="34" charset="0"/>
              </a:rPr>
              <a:t>Review Q</a:t>
            </a:r>
            <a:r>
              <a:rPr lang="en-US" sz="1800" b="0" i="0" dirty="0">
                <a:effectLst/>
                <a:latin typeface="Calibri" panose="020F0502020204030204" pitchFamily="34" charset="0"/>
                <a:cs typeface="Calibri" panose="020F0502020204030204" pitchFamily="34" charset="0"/>
              </a:rPr>
              <a:t>uarterly is likely most helpful view</a:t>
            </a:r>
            <a:endParaRPr lang="en-US" sz="1400" b="0" i="0" dirty="0">
              <a:solidFill>
                <a:srgbClr val="212326"/>
              </a:solidFill>
              <a:effectLst/>
              <a:latin typeface="Calibri" panose="020F0502020204030204" pitchFamily="34" charset="0"/>
              <a:cs typeface="Calibri" panose="020F0502020204030204" pitchFamily="34" charset="0"/>
            </a:endParaRPr>
          </a:p>
          <a:p>
            <a:pPr lvl="3"/>
            <a:endParaRPr lang="en-US" sz="1700" b="0" i="0" dirty="0">
              <a:solidFill>
                <a:srgbClr val="212326"/>
              </a:solidFill>
              <a:effectLst/>
              <a:latin typeface="Söhne Breit Halbfett"/>
            </a:endParaRPr>
          </a:p>
        </p:txBody>
      </p:sp>
      <p:sp>
        <p:nvSpPr>
          <p:cNvPr id="4" name="TextBox 3">
            <a:extLst>
              <a:ext uri="{FF2B5EF4-FFF2-40B4-BE49-F238E27FC236}">
                <a16:creationId xmlns:a16="http://schemas.microsoft.com/office/drawing/2014/main" id="{1ECF1CEA-F6B7-45E8-82A9-2A0CB8A211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98318265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8" y="642594"/>
            <a:ext cx="10528852"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96348" y="1782518"/>
            <a:ext cx="10528852" cy="4691270"/>
          </a:xfrm>
          <a:solidFill>
            <a:schemeClr val="bg1"/>
          </a:solidFill>
        </p:spPr>
        <p:txBody>
          <a:bodyPr>
            <a:normAutofit/>
          </a:bodyPr>
          <a:lstStyle/>
          <a:p>
            <a:endParaRPr lang="en-US" b="0" i="0" dirty="0">
              <a:solidFill>
                <a:srgbClr val="212326"/>
              </a:solidFill>
              <a:effectLst/>
              <a:latin typeface="Söhne Breit Halbfett"/>
            </a:endParaRPr>
          </a:p>
          <a:p>
            <a:pPr lvl="3"/>
            <a:endParaRPr lang="en-US" sz="1700" b="0" i="0" dirty="0">
              <a:solidFill>
                <a:srgbClr val="212326"/>
              </a:solidFill>
              <a:effectLst/>
              <a:latin typeface="Söhne Breit Halbfett"/>
            </a:endParaRPr>
          </a:p>
        </p:txBody>
      </p:sp>
      <p:sp>
        <p:nvSpPr>
          <p:cNvPr id="4" name="TextBox 3">
            <a:extLst>
              <a:ext uri="{FF2B5EF4-FFF2-40B4-BE49-F238E27FC236}">
                <a16:creationId xmlns:a16="http://schemas.microsoft.com/office/drawing/2014/main" id="{1ECF1CEA-F6B7-45E8-82A9-2A0CB8A211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pic>
        <p:nvPicPr>
          <p:cNvPr id="6" name="Picture 5">
            <a:extLst>
              <a:ext uri="{FF2B5EF4-FFF2-40B4-BE49-F238E27FC236}">
                <a16:creationId xmlns:a16="http://schemas.microsoft.com/office/drawing/2014/main" id="{237AB70E-37D6-5104-AA72-877148EE7527}"/>
              </a:ext>
            </a:extLst>
          </p:cNvPr>
          <p:cNvPicPr>
            <a:picLocks noChangeAspect="1"/>
          </p:cNvPicPr>
          <p:nvPr/>
        </p:nvPicPr>
        <p:blipFill>
          <a:blip r:embed="rId2"/>
          <a:stretch>
            <a:fillRect/>
          </a:stretch>
        </p:blipFill>
        <p:spPr>
          <a:xfrm>
            <a:off x="5635534" y="1782518"/>
            <a:ext cx="5489666" cy="4632998"/>
          </a:xfrm>
          <a:prstGeom prst="rect">
            <a:avLst/>
          </a:prstGeom>
        </p:spPr>
      </p:pic>
      <p:sp>
        <p:nvSpPr>
          <p:cNvPr id="7" name="Rectangle 6">
            <a:extLst>
              <a:ext uri="{FF2B5EF4-FFF2-40B4-BE49-F238E27FC236}">
                <a16:creationId xmlns:a16="http://schemas.microsoft.com/office/drawing/2014/main" id="{068B2524-4C64-A03E-2F7D-BA4A7A8F45E5}"/>
              </a:ext>
            </a:extLst>
          </p:cNvPr>
          <p:cNvSpPr/>
          <p:nvPr/>
        </p:nvSpPr>
        <p:spPr>
          <a:xfrm>
            <a:off x="773958" y="1836123"/>
            <a:ext cx="4683967" cy="45257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Font typeface="Arial" panose="020B0604020202020204" pitchFamily="34" charset="0"/>
              <a:buChar char="•"/>
            </a:pPr>
            <a:r>
              <a:rPr lang="en-US" b="1" i="0" dirty="0">
                <a:solidFill>
                  <a:srgbClr val="212326"/>
                </a:solidFill>
                <a:effectLst/>
                <a:latin typeface="ShopifySans"/>
              </a:rPr>
              <a:t>Arts and entertainment:</a:t>
            </a:r>
            <a:r>
              <a:rPr lang="en-US" b="0" i="0" dirty="0">
                <a:solidFill>
                  <a:srgbClr val="212326"/>
                </a:solidFill>
                <a:effectLst/>
                <a:latin typeface="ShopifySans"/>
              </a:rPr>
              <a:t> $21</a:t>
            </a:r>
          </a:p>
          <a:p>
            <a:pPr algn="l">
              <a:buFont typeface="Arial" panose="020B0604020202020204" pitchFamily="34" charset="0"/>
              <a:buChar char="•"/>
            </a:pPr>
            <a:endParaRPr lang="en-US" b="0" i="0" dirty="0">
              <a:solidFill>
                <a:srgbClr val="212326"/>
              </a:solidFill>
              <a:effectLst/>
              <a:latin typeface="ShopifySans"/>
            </a:endParaRPr>
          </a:p>
          <a:p>
            <a:pPr algn="l">
              <a:buFont typeface="Arial" panose="020B0604020202020204" pitchFamily="34" charset="0"/>
              <a:buChar char="•"/>
            </a:pPr>
            <a:r>
              <a:rPr lang="en-US" b="1" i="0" dirty="0">
                <a:solidFill>
                  <a:srgbClr val="212326"/>
                </a:solidFill>
                <a:effectLst/>
                <a:latin typeface="ShopifySans"/>
              </a:rPr>
              <a:t>Business and industrial:</a:t>
            </a:r>
            <a:r>
              <a:rPr lang="en-US" b="0" i="0" dirty="0">
                <a:solidFill>
                  <a:srgbClr val="212326"/>
                </a:solidFill>
                <a:effectLst/>
                <a:latin typeface="ShopifySans"/>
              </a:rPr>
              <a:t> $533</a:t>
            </a:r>
          </a:p>
          <a:p>
            <a:pPr algn="l">
              <a:buFont typeface="Arial" panose="020B0604020202020204" pitchFamily="34" charset="0"/>
              <a:buChar char="•"/>
            </a:pPr>
            <a:endParaRPr lang="en-US" b="0" i="0" dirty="0">
              <a:solidFill>
                <a:srgbClr val="212326"/>
              </a:solidFill>
              <a:effectLst/>
              <a:latin typeface="ShopifySans"/>
            </a:endParaRPr>
          </a:p>
          <a:p>
            <a:pPr algn="l">
              <a:buFont typeface="Arial" panose="020B0604020202020204" pitchFamily="34" charset="0"/>
              <a:buChar char="•"/>
            </a:pPr>
            <a:r>
              <a:rPr lang="en-US" b="1" i="0" dirty="0">
                <a:solidFill>
                  <a:srgbClr val="212326"/>
                </a:solidFill>
                <a:effectLst/>
                <a:latin typeface="ShopifySans"/>
              </a:rPr>
              <a:t>Clothing, shoes, and/or accessories:</a:t>
            </a:r>
            <a:r>
              <a:rPr lang="en-US" b="0" i="0" dirty="0">
                <a:solidFill>
                  <a:srgbClr val="212326"/>
                </a:solidFill>
                <a:effectLst/>
                <a:latin typeface="ShopifySans"/>
              </a:rPr>
              <a:t> $129</a:t>
            </a:r>
          </a:p>
          <a:p>
            <a:pPr algn="l">
              <a:buFont typeface="Arial" panose="020B0604020202020204" pitchFamily="34" charset="0"/>
              <a:buChar char="•"/>
            </a:pPr>
            <a:endParaRPr lang="en-US" b="0" i="0" dirty="0">
              <a:solidFill>
                <a:srgbClr val="212326"/>
              </a:solidFill>
              <a:effectLst/>
              <a:latin typeface="ShopifySans"/>
            </a:endParaRPr>
          </a:p>
          <a:p>
            <a:pPr algn="l">
              <a:buFont typeface="Arial" panose="020B0604020202020204" pitchFamily="34" charset="0"/>
              <a:buChar char="•"/>
            </a:pPr>
            <a:r>
              <a:rPr lang="en-US" b="1" i="0" dirty="0">
                <a:solidFill>
                  <a:srgbClr val="212326"/>
                </a:solidFill>
                <a:effectLst/>
                <a:latin typeface="ShopifySans"/>
              </a:rPr>
              <a:t>Electronics and/or electronics accessories:</a:t>
            </a:r>
            <a:r>
              <a:rPr lang="en-US" b="0" i="0" dirty="0">
                <a:solidFill>
                  <a:srgbClr val="212326"/>
                </a:solidFill>
                <a:effectLst/>
                <a:latin typeface="ShopifySans"/>
              </a:rPr>
              <a:t> $377</a:t>
            </a:r>
          </a:p>
          <a:p>
            <a:pPr algn="l">
              <a:buFont typeface="Arial" panose="020B0604020202020204" pitchFamily="34" charset="0"/>
              <a:buChar char="•"/>
            </a:pPr>
            <a:endParaRPr lang="en-US" b="0" i="0" dirty="0">
              <a:solidFill>
                <a:srgbClr val="212326"/>
              </a:solidFill>
              <a:effectLst/>
              <a:latin typeface="ShopifySans"/>
            </a:endParaRPr>
          </a:p>
          <a:p>
            <a:pPr algn="l">
              <a:buFont typeface="Arial" panose="020B0604020202020204" pitchFamily="34" charset="0"/>
              <a:buChar char="•"/>
            </a:pPr>
            <a:r>
              <a:rPr lang="en-US" b="1" i="0" dirty="0">
                <a:solidFill>
                  <a:srgbClr val="212326"/>
                </a:solidFill>
                <a:effectLst/>
                <a:latin typeface="ShopifySans"/>
              </a:rPr>
              <a:t>Food, beverages, and tobacco products:</a:t>
            </a:r>
            <a:r>
              <a:rPr lang="en-US" b="0" i="0" dirty="0">
                <a:solidFill>
                  <a:srgbClr val="212326"/>
                </a:solidFill>
                <a:effectLst/>
                <a:latin typeface="ShopifySans"/>
              </a:rPr>
              <a:t> $462</a:t>
            </a:r>
          </a:p>
          <a:p>
            <a:pPr algn="l">
              <a:buFont typeface="Arial" panose="020B0604020202020204" pitchFamily="34" charset="0"/>
              <a:buChar char="•"/>
            </a:pPr>
            <a:endParaRPr lang="en-US" b="0" i="0" dirty="0">
              <a:solidFill>
                <a:srgbClr val="212326"/>
              </a:solidFill>
              <a:effectLst/>
              <a:latin typeface="ShopifySans"/>
            </a:endParaRPr>
          </a:p>
          <a:p>
            <a:pPr algn="l">
              <a:buFont typeface="Arial" panose="020B0604020202020204" pitchFamily="34" charset="0"/>
              <a:buChar char="•"/>
            </a:pPr>
            <a:r>
              <a:rPr lang="en-US" b="1" i="0" dirty="0">
                <a:solidFill>
                  <a:srgbClr val="212326"/>
                </a:solidFill>
                <a:effectLst/>
                <a:latin typeface="ShopifySans"/>
              </a:rPr>
              <a:t>Health and beauty:</a:t>
            </a:r>
            <a:r>
              <a:rPr lang="en-US" b="0" i="0" dirty="0">
                <a:solidFill>
                  <a:srgbClr val="212326"/>
                </a:solidFill>
                <a:effectLst/>
                <a:latin typeface="ShopifySans"/>
              </a:rPr>
              <a:t> $127</a:t>
            </a:r>
          </a:p>
          <a:p>
            <a:pPr algn="l">
              <a:buFont typeface="Arial" panose="020B0604020202020204" pitchFamily="34" charset="0"/>
              <a:buChar char="•"/>
            </a:pPr>
            <a:endParaRPr lang="en-US" b="0" i="0" dirty="0">
              <a:solidFill>
                <a:srgbClr val="212326"/>
              </a:solidFill>
              <a:effectLst/>
              <a:latin typeface="ShopifySans"/>
            </a:endParaRPr>
          </a:p>
          <a:p>
            <a:pPr algn="l">
              <a:buFont typeface="Arial" panose="020B0604020202020204" pitchFamily="34" charset="0"/>
              <a:buChar char="•"/>
            </a:pPr>
            <a:r>
              <a:rPr lang="en-US" b="1" i="0" dirty="0">
                <a:solidFill>
                  <a:srgbClr val="212326"/>
                </a:solidFill>
                <a:effectLst/>
                <a:latin typeface="ShopifySans"/>
              </a:rPr>
              <a:t>Home and garden:</a:t>
            </a:r>
            <a:r>
              <a:rPr lang="en-US" b="0" i="0" dirty="0">
                <a:solidFill>
                  <a:srgbClr val="212326"/>
                </a:solidFill>
                <a:effectLst/>
                <a:latin typeface="ShopifySans"/>
              </a:rPr>
              <a:t> $129</a:t>
            </a:r>
          </a:p>
        </p:txBody>
      </p:sp>
      <p:sp>
        <p:nvSpPr>
          <p:cNvPr id="8" name="Rectangle 7">
            <a:extLst>
              <a:ext uri="{FF2B5EF4-FFF2-40B4-BE49-F238E27FC236}">
                <a16:creationId xmlns:a16="http://schemas.microsoft.com/office/drawing/2014/main" id="{3B6EAE66-E200-8AC6-50F3-A7113EF99957}"/>
              </a:ext>
            </a:extLst>
          </p:cNvPr>
          <p:cNvSpPr/>
          <p:nvPr/>
        </p:nvSpPr>
        <p:spPr>
          <a:xfrm>
            <a:off x="1688685" y="1369572"/>
            <a:ext cx="7893697" cy="3899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Calibri" panose="020F0502020204030204" pitchFamily="34" charset="0"/>
                <a:cs typeface="Calibri" panose="020F0502020204030204" pitchFamily="34" charset="0"/>
              </a:rPr>
              <a:t>Average Customer Acquisition Cost by Industry</a:t>
            </a:r>
          </a:p>
        </p:txBody>
      </p:sp>
    </p:spTree>
    <p:extLst>
      <p:ext uri="{BB962C8B-B14F-4D97-AF65-F5344CB8AC3E}">
        <p14:creationId xmlns:p14="http://schemas.microsoft.com/office/powerpoint/2010/main" val="237021396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8" y="642594"/>
            <a:ext cx="10528852"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96348" y="1630017"/>
            <a:ext cx="10528852" cy="4691270"/>
          </a:xfrm>
          <a:solidFill>
            <a:schemeClr val="bg1"/>
          </a:solidFill>
        </p:spPr>
        <p:txBody>
          <a:bodyPr>
            <a:normAutofit/>
          </a:bodyPr>
          <a:lstStyle/>
          <a:p>
            <a:endParaRPr lang="en-US" b="0" i="0" dirty="0">
              <a:solidFill>
                <a:srgbClr val="212326"/>
              </a:solidFill>
              <a:effectLst/>
              <a:latin typeface="Söhne Breit Halbfett"/>
            </a:endParaRPr>
          </a:p>
          <a:p>
            <a:pPr marL="0" indent="0">
              <a:buNone/>
            </a:pPr>
            <a:r>
              <a:rPr lang="en-US" sz="2800" b="1" i="0" dirty="0">
                <a:solidFill>
                  <a:srgbClr val="212326"/>
                </a:solidFill>
                <a:effectLst/>
                <a:latin typeface="Söhne Breit Halbfett"/>
              </a:rPr>
              <a:t>Understand your Customer Acquisition Costs (CAC)</a:t>
            </a:r>
          </a:p>
          <a:p>
            <a:pPr lvl="1"/>
            <a:r>
              <a:rPr lang="en-US" sz="1800" b="1" dirty="0">
                <a:solidFill>
                  <a:srgbClr val="212326"/>
                </a:solidFill>
                <a:latin typeface="Söhne Breit Halbfett"/>
              </a:rPr>
              <a:t>The amount of money spent to get a new customer</a:t>
            </a:r>
          </a:p>
          <a:p>
            <a:pPr lvl="1"/>
            <a:r>
              <a:rPr lang="en-US" sz="1800" b="1" i="0" dirty="0">
                <a:solidFill>
                  <a:srgbClr val="212326"/>
                </a:solidFill>
                <a:effectLst/>
                <a:latin typeface="Söhne Breit Halbfett"/>
              </a:rPr>
              <a:t>Part of ROI</a:t>
            </a:r>
          </a:p>
          <a:p>
            <a:pPr lvl="2"/>
            <a:r>
              <a:rPr lang="en-US" sz="1700" b="0" i="0" dirty="0">
                <a:solidFill>
                  <a:srgbClr val="212326"/>
                </a:solidFill>
                <a:effectLst/>
                <a:latin typeface="Söhne Breit Halbfett"/>
              </a:rPr>
              <a:t>According to the US Small Business Administration companies that make less than $5 mil annually should allocate 7%-8% of their revenue to Marketing</a:t>
            </a:r>
          </a:p>
          <a:p>
            <a:pPr lvl="8"/>
            <a:r>
              <a:rPr lang="en-US" sz="1500" b="0" i="0" dirty="0">
                <a:solidFill>
                  <a:srgbClr val="212326"/>
                </a:solidFill>
                <a:effectLst/>
                <a:latin typeface="Söhne Breit Halbfett"/>
              </a:rPr>
              <a:t>Source Inuit Mailchimp</a:t>
            </a:r>
          </a:p>
          <a:p>
            <a:pPr lvl="4"/>
            <a:endParaRPr lang="en-US" sz="1700" b="0" i="0" dirty="0">
              <a:solidFill>
                <a:srgbClr val="212326"/>
              </a:solidFill>
              <a:effectLst/>
              <a:latin typeface="Söhne Breit Halbfett"/>
            </a:endParaRPr>
          </a:p>
          <a:p>
            <a:pPr lvl="2"/>
            <a:r>
              <a:rPr lang="en-US" sz="1700" b="0" i="0" dirty="0">
                <a:solidFill>
                  <a:srgbClr val="212326"/>
                </a:solidFill>
                <a:effectLst/>
                <a:latin typeface="Söhne Breit Halbfett"/>
              </a:rPr>
              <a:t>To reduce the CAC &gt;convert leads into paying customers</a:t>
            </a:r>
          </a:p>
          <a:p>
            <a:pPr lvl="2"/>
            <a:r>
              <a:rPr lang="en-US" sz="1700" dirty="0">
                <a:solidFill>
                  <a:srgbClr val="212326"/>
                </a:solidFill>
                <a:latin typeface="Söhne Breit Halbfett"/>
              </a:rPr>
              <a:t>Be engaged with target market and site visitors</a:t>
            </a:r>
          </a:p>
          <a:p>
            <a:pPr lvl="2"/>
            <a:r>
              <a:rPr lang="en-US" sz="1700" b="0" i="0" dirty="0">
                <a:solidFill>
                  <a:srgbClr val="212326"/>
                </a:solidFill>
                <a:effectLst/>
                <a:latin typeface="Söhne Breit Halbfett"/>
              </a:rPr>
              <a:t>Google analytics-abandoned shopping carts, visits, variety of tracking</a:t>
            </a:r>
          </a:p>
          <a:p>
            <a:pPr lvl="3"/>
            <a:endParaRPr lang="en-US" sz="1700" b="0" i="0" dirty="0">
              <a:solidFill>
                <a:srgbClr val="212326"/>
              </a:solidFill>
              <a:effectLst/>
              <a:latin typeface="Söhne Breit Halbfett"/>
            </a:endParaRPr>
          </a:p>
        </p:txBody>
      </p:sp>
      <p:sp>
        <p:nvSpPr>
          <p:cNvPr id="4" name="TextBox 3">
            <a:extLst>
              <a:ext uri="{FF2B5EF4-FFF2-40B4-BE49-F238E27FC236}">
                <a16:creationId xmlns:a16="http://schemas.microsoft.com/office/drawing/2014/main" id="{1ECF1CEA-F6B7-45E8-82A9-2A0CB8A211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9047706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8" y="642594"/>
            <a:ext cx="10528852"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graphicFrame>
        <p:nvGraphicFramePr>
          <p:cNvPr id="6" name="Content Placeholder 2">
            <a:extLst>
              <a:ext uri="{FF2B5EF4-FFF2-40B4-BE49-F238E27FC236}">
                <a16:creationId xmlns:a16="http://schemas.microsoft.com/office/drawing/2014/main" id="{070D7655-9ADF-91C8-2F34-63EFB4F7A06C}"/>
              </a:ext>
            </a:extLst>
          </p:cNvPr>
          <p:cNvGraphicFramePr>
            <a:graphicFrameLocks noGrp="1"/>
          </p:cNvGraphicFramePr>
          <p:nvPr>
            <p:ph idx="1"/>
            <p:extLst>
              <p:ext uri="{D42A27DB-BD31-4B8C-83A1-F6EECF244321}">
                <p14:modId xmlns:p14="http://schemas.microsoft.com/office/powerpoint/2010/main" val="3642644062"/>
              </p:ext>
            </p:extLst>
          </p:nvPr>
        </p:nvGraphicFramePr>
        <p:xfrm>
          <a:off x="596348" y="1630017"/>
          <a:ext cx="10528852" cy="4691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ECF1CEA-F6B7-45E8-82A9-2A0CB8A211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pic>
        <p:nvPicPr>
          <p:cNvPr id="7" name="Picture 6">
            <a:extLst>
              <a:ext uri="{FF2B5EF4-FFF2-40B4-BE49-F238E27FC236}">
                <a16:creationId xmlns:a16="http://schemas.microsoft.com/office/drawing/2014/main" id="{C5CF47B1-AE3F-7F33-768B-C0AD63734F7B}"/>
              </a:ext>
            </a:extLst>
          </p:cNvPr>
          <p:cNvPicPr>
            <a:picLocks noChangeAspect="1"/>
          </p:cNvPicPr>
          <p:nvPr/>
        </p:nvPicPr>
        <p:blipFill>
          <a:blip r:embed="rId7"/>
          <a:stretch>
            <a:fillRect/>
          </a:stretch>
        </p:blipFill>
        <p:spPr>
          <a:xfrm>
            <a:off x="5300641" y="3190875"/>
            <a:ext cx="1146698" cy="1528930"/>
          </a:xfrm>
          <a:prstGeom prst="rect">
            <a:avLst/>
          </a:prstGeom>
        </p:spPr>
      </p:pic>
    </p:spTree>
    <p:extLst>
      <p:ext uri="{BB962C8B-B14F-4D97-AF65-F5344CB8AC3E}">
        <p14:creationId xmlns:p14="http://schemas.microsoft.com/office/powerpoint/2010/main" val="179794011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Marketing Budgeting</a:t>
            </a:r>
            <a:endParaRPr lang="en-US" dirty="0">
              <a:solidFill>
                <a:srgbClr val="002060"/>
              </a:solidFill>
            </a:endParaRPr>
          </a:p>
        </p:txBody>
      </p:sp>
      <p:pic>
        <p:nvPicPr>
          <p:cNvPr id="18434" name="Picture 2" descr="Marketing Budget Summary">
            <a:extLst>
              <a:ext uri="{FF2B5EF4-FFF2-40B4-BE49-F238E27FC236}">
                <a16:creationId xmlns:a16="http://schemas.microsoft.com/office/drawing/2014/main" id="{AE874F7B-87F1-4CFD-A7F6-9F23A3194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74" y="1640052"/>
            <a:ext cx="11366632" cy="45753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01F745-6F6D-4264-90FB-30861BAD1DF7}"/>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01307752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Website Budget - </a:t>
            </a:r>
            <a:r>
              <a:rPr lang="en-US" b="1" i="1" dirty="0">
                <a:solidFill>
                  <a:srgbClr val="002060"/>
                </a:solidFill>
                <a:latin typeface="Arial" panose="020B0604020202020204" pitchFamily="34" charset="0"/>
                <a:cs typeface="Arial" panose="020B0604020202020204" pitchFamily="34" charset="0"/>
              </a:rPr>
              <a:t>Example</a:t>
            </a:r>
          </a:p>
        </p:txBody>
      </p:sp>
      <p:pic>
        <p:nvPicPr>
          <p:cNvPr id="6" name="Content Placeholder 5">
            <a:extLst>
              <a:ext uri="{FF2B5EF4-FFF2-40B4-BE49-F238E27FC236}">
                <a16:creationId xmlns:a16="http://schemas.microsoft.com/office/drawing/2014/main" id="{18B18FE5-11B3-42FD-BBAD-961AB211D7D7}"/>
              </a:ext>
            </a:extLst>
          </p:cNvPr>
          <p:cNvPicPr>
            <a:picLocks noGrp="1" noChangeAspect="1"/>
          </p:cNvPicPr>
          <p:nvPr>
            <p:ph idx="1"/>
          </p:nvPr>
        </p:nvPicPr>
        <p:blipFill>
          <a:blip r:embed="rId2"/>
          <a:stretch>
            <a:fillRect/>
          </a:stretch>
        </p:blipFill>
        <p:spPr>
          <a:xfrm>
            <a:off x="640850" y="1870851"/>
            <a:ext cx="10969028" cy="4119132"/>
          </a:xfrm>
        </p:spPr>
      </p:pic>
      <p:sp>
        <p:nvSpPr>
          <p:cNvPr id="4" name="TextBox 3">
            <a:extLst>
              <a:ext uri="{FF2B5EF4-FFF2-40B4-BE49-F238E27FC236}">
                <a16:creationId xmlns:a16="http://schemas.microsoft.com/office/drawing/2014/main" id="{174ED19B-E64D-4E13-8145-7040CF606C38}"/>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23973967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C022-27EF-4DD1-813F-4E9E89294AB1}"/>
              </a:ext>
            </a:extLst>
          </p:cNvPr>
          <p:cNvSpPr>
            <a:spLocks noGrp="1"/>
          </p:cNvSpPr>
          <p:nvPr>
            <p:ph type="title"/>
          </p:nvPr>
        </p:nvSpPr>
        <p:spPr>
          <a:xfrm>
            <a:off x="437444" y="642594"/>
            <a:ext cx="11317108" cy="504012"/>
          </a:xfrm>
          <a:solidFill>
            <a:schemeClr val="accent1"/>
          </a:solidFill>
        </p:spPr>
        <p:txBody>
          <a:bodyPr>
            <a:normAutofit fontScale="90000"/>
          </a:bodyPr>
          <a:lstStyle/>
          <a:p>
            <a:r>
              <a:rPr lang="en-US" dirty="0">
                <a:latin typeface="Arial" panose="020B0604020202020204" pitchFamily="34" charset="0"/>
                <a:cs typeface="Arial" panose="020B0604020202020204" pitchFamily="34" charset="0"/>
              </a:rPr>
              <a:t>Execution of Annual Plan</a:t>
            </a:r>
            <a:endParaRPr lang="en-US" dirty="0"/>
          </a:p>
        </p:txBody>
      </p:sp>
      <p:sp>
        <p:nvSpPr>
          <p:cNvPr id="3" name="Content Placeholder 2">
            <a:extLst>
              <a:ext uri="{FF2B5EF4-FFF2-40B4-BE49-F238E27FC236}">
                <a16:creationId xmlns:a16="http://schemas.microsoft.com/office/drawing/2014/main" id="{220299B7-3EAB-48F9-B754-8AFE85DAC94A}"/>
              </a:ext>
            </a:extLst>
          </p:cNvPr>
          <p:cNvSpPr>
            <a:spLocks noGrp="1"/>
          </p:cNvSpPr>
          <p:nvPr>
            <p:ph idx="1"/>
          </p:nvPr>
        </p:nvSpPr>
        <p:spPr>
          <a:xfrm>
            <a:off x="437443" y="1265716"/>
            <a:ext cx="11317109" cy="1091839"/>
          </a:xfrm>
          <a:ln>
            <a:solidFill>
              <a:schemeClr val="tx1"/>
            </a:solidFill>
          </a:ln>
        </p:spPr>
        <p:txBody>
          <a:bodyPr>
            <a:normAutofit fontScale="70000" lnSpcReduction="20000"/>
          </a:bodyPr>
          <a:lstStyle/>
          <a:p>
            <a:pPr lvl="1"/>
            <a:r>
              <a:rPr lang="en-US" sz="1800" dirty="0"/>
              <a:t>Action plan – time based (Short term:12-24 </a:t>
            </a:r>
            <a:r>
              <a:rPr lang="en-US" sz="1800" dirty="0" err="1"/>
              <a:t>mo</a:t>
            </a:r>
            <a:r>
              <a:rPr lang="en-US" sz="1800" dirty="0"/>
              <a:t>/ Long Term:3 -5 </a:t>
            </a:r>
            <a:r>
              <a:rPr lang="en-US" sz="1800" dirty="0" err="1"/>
              <a:t>yr</a:t>
            </a:r>
            <a:r>
              <a:rPr lang="en-US" sz="1800" dirty="0"/>
              <a:t>) </a:t>
            </a:r>
          </a:p>
          <a:p>
            <a:pPr lvl="2"/>
            <a:r>
              <a:rPr lang="en-US" sz="1800" dirty="0"/>
              <a:t>Implementation/Follow up; systematic implementation- S.M.A.R.T., monitor against set milestones, adjust to changing conditions</a:t>
            </a:r>
          </a:p>
          <a:p>
            <a:pPr lvl="2"/>
            <a:r>
              <a:rPr lang="en-US" sz="1800" dirty="0"/>
              <a:t>S.M.A.R.T. = Specific, Measurable, Achievable, Relevant, Time-bound</a:t>
            </a:r>
          </a:p>
          <a:p>
            <a:pPr lvl="2"/>
            <a:r>
              <a:rPr lang="en-US" sz="1600" i="1" dirty="0"/>
              <a:t>S.M.A.R.T. = Strategic, Measurable, Accountable, Responsible, Time-bound</a:t>
            </a:r>
          </a:p>
          <a:p>
            <a:pPr marL="914400" lvl="2" indent="0">
              <a:buNone/>
            </a:pPr>
            <a:endParaRPr lang="en-US" sz="1800" dirty="0"/>
          </a:p>
          <a:p>
            <a:pPr lvl="2"/>
            <a:endParaRPr lang="en-US" sz="1800" dirty="0"/>
          </a:p>
        </p:txBody>
      </p:sp>
      <p:sp>
        <p:nvSpPr>
          <p:cNvPr id="7" name="TextBox 6">
            <a:extLst>
              <a:ext uri="{FF2B5EF4-FFF2-40B4-BE49-F238E27FC236}">
                <a16:creationId xmlns:a16="http://schemas.microsoft.com/office/drawing/2014/main" id="{9B779FA2-9549-4522-9329-8A13907E4270}"/>
              </a:ext>
            </a:extLst>
          </p:cNvPr>
          <p:cNvSpPr txBox="1"/>
          <p:nvPr/>
        </p:nvSpPr>
        <p:spPr>
          <a:xfrm>
            <a:off x="9851734" y="1869113"/>
            <a:ext cx="1708732" cy="369332"/>
          </a:xfrm>
          <a:prstGeom prst="rect">
            <a:avLst/>
          </a:prstGeom>
          <a:solidFill>
            <a:srgbClr val="92D050"/>
          </a:solidFill>
          <a:ln w="28575">
            <a:solidFill>
              <a:schemeClr val="tx1"/>
            </a:solidFill>
          </a:ln>
        </p:spPr>
        <p:txBody>
          <a:bodyPr wrap="square" rtlCol="0">
            <a:spAutoFit/>
          </a:bodyPr>
          <a:lstStyle/>
          <a:p>
            <a:r>
              <a:rPr lang="en-US" dirty="0"/>
              <a:t>EXAMPLE</a:t>
            </a:r>
          </a:p>
        </p:txBody>
      </p:sp>
      <p:sp>
        <p:nvSpPr>
          <p:cNvPr id="4" name="Slide Number Placeholder 3">
            <a:extLst>
              <a:ext uri="{FF2B5EF4-FFF2-40B4-BE49-F238E27FC236}">
                <a16:creationId xmlns:a16="http://schemas.microsoft.com/office/drawing/2014/main" id="{303AC5F1-190B-44B3-B6D8-AE3E4D0BF04B}"/>
              </a:ext>
            </a:extLst>
          </p:cNvPr>
          <p:cNvSpPr>
            <a:spLocks noGrp="1"/>
          </p:cNvSpPr>
          <p:nvPr>
            <p:ph type="sldNum" sz="quarter" idx="12"/>
          </p:nvPr>
        </p:nvSpPr>
        <p:spPr/>
        <p:txBody>
          <a:bodyPr/>
          <a:lstStyle/>
          <a:p>
            <a:fld id="{B4ECDA8F-F644-484A-91F5-BED44F94AD48}" type="slidenum">
              <a:rPr lang="en-US" smtClean="0"/>
              <a:t>197</a:t>
            </a:fld>
            <a:endParaRPr lang="en-US"/>
          </a:p>
        </p:txBody>
      </p:sp>
      <p:graphicFrame>
        <p:nvGraphicFramePr>
          <p:cNvPr id="5" name="Table 8">
            <a:extLst>
              <a:ext uri="{FF2B5EF4-FFF2-40B4-BE49-F238E27FC236}">
                <a16:creationId xmlns:a16="http://schemas.microsoft.com/office/drawing/2014/main" id="{FECEE660-74AC-41D2-9F96-11A30AF5C8C6}"/>
              </a:ext>
            </a:extLst>
          </p:cNvPr>
          <p:cNvGraphicFramePr>
            <a:graphicFrameLocks noGrp="1"/>
          </p:cNvGraphicFramePr>
          <p:nvPr/>
        </p:nvGraphicFramePr>
        <p:xfrm>
          <a:off x="437444" y="2659688"/>
          <a:ext cx="11317109" cy="3380828"/>
        </p:xfrm>
        <a:graphic>
          <a:graphicData uri="http://schemas.openxmlformats.org/drawingml/2006/table">
            <a:tbl>
              <a:tblPr firstRow="1" bandRow="1">
                <a:tableStyleId>{5C22544A-7EE6-4342-B048-85BDC9FD1C3A}</a:tableStyleId>
              </a:tblPr>
              <a:tblGrid>
                <a:gridCol w="2186486">
                  <a:extLst>
                    <a:ext uri="{9D8B030D-6E8A-4147-A177-3AD203B41FA5}">
                      <a16:colId xmlns:a16="http://schemas.microsoft.com/office/drawing/2014/main" val="3156207660"/>
                    </a:ext>
                  </a:extLst>
                </a:gridCol>
                <a:gridCol w="1325218">
                  <a:extLst>
                    <a:ext uri="{9D8B030D-6E8A-4147-A177-3AD203B41FA5}">
                      <a16:colId xmlns:a16="http://schemas.microsoft.com/office/drawing/2014/main" val="2287798481"/>
                    </a:ext>
                  </a:extLst>
                </a:gridCol>
                <a:gridCol w="1736035">
                  <a:extLst>
                    <a:ext uri="{9D8B030D-6E8A-4147-A177-3AD203B41FA5}">
                      <a16:colId xmlns:a16="http://schemas.microsoft.com/office/drawing/2014/main" val="227335363"/>
                    </a:ext>
                  </a:extLst>
                </a:gridCol>
                <a:gridCol w="1736731">
                  <a:extLst>
                    <a:ext uri="{9D8B030D-6E8A-4147-A177-3AD203B41FA5}">
                      <a16:colId xmlns:a16="http://schemas.microsoft.com/office/drawing/2014/main" val="1565955812"/>
                    </a:ext>
                  </a:extLst>
                </a:gridCol>
                <a:gridCol w="860695">
                  <a:extLst>
                    <a:ext uri="{9D8B030D-6E8A-4147-A177-3AD203B41FA5}">
                      <a16:colId xmlns:a16="http://schemas.microsoft.com/office/drawing/2014/main" val="3571800421"/>
                    </a:ext>
                  </a:extLst>
                </a:gridCol>
                <a:gridCol w="2027731">
                  <a:extLst>
                    <a:ext uri="{9D8B030D-6E8A-4147-A177-3AD203B41FA5}">
                      <a16:colId xmlns:a16="http://schemas.microsoft.com/office/drawing/2014/main" val="2479629697"/>
                    </a:ext>
                  </a:extLst>
                </a:gridCol>
                <a:gridCol w="1444213">
                  <a:extLst>
                    <a:ext uri="{9D8B030D-6E8A-4147-A177-3AD203B41FA5}">
                      <a16:colId xmlns:a16="http://schemas.microsoft.com/office/drawing/2014/main" val="1658625749"/>
                    </a:ext>
                  </a:extLst>
                </a:gridCol>
              </a:tblGrid>
              <a:tr h="0">
                <a:tc>
                  <a:txBody>
                    <a:bodyPr/>
                    <a:lstStyle/>
                    <a:p>
                      <a:r>
                        <a:rPr lang="en-US" dirty="0"/>
                        <a:t>What</a:t>
                      </a:r>
                    </a:p>
                  </a:txBody>
                  <a:tcPr>
                    <a:solidFill>
                      <a:srgbClr val="0070C0"/>
                    </a:solidFill>
                  </a:tcPr>
                </a:tc>
                <a:tc>
                  <a:txBody>
                    <a:bodyPr/>
                    <a:lstStyle/>
                    <a:p>
                      <a:r>
                        <a:rPr lang="en-US" dirty="0"/>
                        <a:t>Timeline</a:t>
                      </a:r>
                    </a:p>
                  </a:txBody>
                  <a:tcPr>
                    <a:solidFill>
                      <a:srgbClr val="0070C0"/>
                    </a:solidFill>
                  </a:tcPr>
                </a:tc>
                <a:tc>
                  <a:txBody>
                    <a:bodyPr/>
                    <a:lstStyle/>
                    <a:p>
                      <a:r>
                        <a:rPr lang="en-US" dirty="0"/>
                        <a:t>Channels</a:t>
                      </a:r>
                    </a:p>
                  </a:txBody>
                  <a:tcPr>
                    <a:solidFill>
                      <a:srgbClr val="0070C0"/>
                    </a:solidFill>
                  </a:tcPr>
                </a:tc>
                <a:tc>
                  <a:txBody>
                    <a:bodyPr/>
                    <a:lstStyle/>
                    <a:p>
                      <a:r>
                        <a:rPr lang="en-US" dirty="0"/>
                        <a:t>Key Message</a:t>
                      </a:r>
                    </a:p>
                  </a:txBody>
                  <a:tcPr>
                    <a:solidFill>
                      <a:srgbClr val="0070C0"/>
                    </a:solidFill>
                  </a:tcPr>
                </a:tc>
                <a:tc>
                  <a:txBody>
                    <a:bodyPr/>
                    <a:lstStyle/>
                    <a:p>
                      <a:r>
                        <a:rPr lang="en-US" dirty="0"/>
                        <a:t>Cost</a:t>
                      </a:r>
                    </a:p>
                  </a:txBody>
                  <a:tcPr>
                    <a:solidFill>
                      <a:srgbClr val="0070C0"/>
                    </a:solidFill>
                  </a:tcPr>
                </a:tc>
                <a:tc>
                  <a:txBody>
                    <a:bodyPr/>
                    <a:lstStyle/>
                    <a:p>
                      <a:r>
                        <a:rPr lang="en-US" dirty="0"/>
                        <a:t>Success Factor</a:t>
                      </a:r>
                    </a:p>
                  </a:txBody>
                  <a:tcPr>
                    <a:solidFill>
                      <a:srgbClr val="0070C0"/>
                    </a:solidFill>
                  </a:tcPr>
                </a:tc>
                <a:tc>
                  <a:txBody>
                    <a:bodyPr/>
                    <a:lstStyle/>
                    <a:p>
                      <a:r>
                        <a:rPr lang="en-US" dirty="0"/>
                        <a:t>Comments</a:t>
                      </a:r>
                    </a:p>
                  </a:txBody>
                  <a:tcPr>
                    <a:solidFill>
                      <a:srgbClr val="0070C0"/>
                    </a:solidFill>
                  </a:tcPr>
                </a:tc>
                <a:extLst>
                  <a:ext uri="{0D108BD9-81ED-4DB2-BD59-A6C34878D82A}">
                    <a16:rowId xmlns:a16="http://schemas.microsoft.com/office/drawing/2014/main" val="1116442290"/>
                  </a:ext>
                </a:extLst>
              </a:tr>
              <a:tr h="660353">
                <a:tc>
                  <a:txBody>
                    <a:bodyPr/>
                    <a:lstStyle/>
                    <a:p>
                      <a:r>
                        <a:rPr lang="en-US" sz="1400" b="1" dirty="0"/>
                        <a:t>Communication Plan</a:t>
                      </a:r>
                    </a:p>
                  </a:txBody>
                  <a:tcPr/>
                </a:tc>
                <a:tc>
                  <a:txBody>
                    <a:bodyPr/>
                    <a:lstStyle/>
                    <a:p>
                      <a:r>
                        <a:rPr lang="en-US" sz="1400" dirty="0"/>
                        <a:t>Monthly</a:t>
                      </a:r>
                    </a:p>
                  </a:txBody>
                  <a:tcPr/>
                </a:tc>
                <a:tc>
                  <a:txBody>
                    <a:bodyPr/>
                    <a:lstStyle/>
                    <a:p>
                      <a:r>
                        <a:rPr lang="en-US" sz="1400" dirty="0"/>
                        <a:t>Website-content, graphics, eCommerce ability</a:t>
                      </a:r>
                    </a:p>
                  </a:txBody>
                  <a:tcPr/>
                </a:tc>
                <a:tc>
                  <a:txBody>
                    <a:bodyPr/>
                    <a:lstStyle/>
                    <a:p>
                      <a:r>
                        <a:rPr lang="en-US" sz="1400" dirty="0"/>
                        <a:t>Look Younger</a:t>
                      </a:r>
                    </a:p>
                  </a:txBody>
                  <a:tcPr/>
                </a:tc>
                <a:tc>
                  <a:txBody>
                    <a:bodyPr/>
                    <a:lstStyle/>
                    <a:p>
                      <a:r>
                        <a:rPr lang="en-US" sz="1400" dirty="0"/>
                        <a:t>$100k</a:t>
                      </a:r>
                    </a:p>
                    <a:p>
                      <a:endParaRPr lang="en-US" sz="1400" dirty="0"/>
                    </a:p>
                  </a:txBody>
                  <a:tcPr/>
                </a:tc>
                <a:tc>
                  <a:txBody>
                    <a:bodyPr/>
                    <a:lstStyle/>
                    <a:p>
                      <a:r>
                        <a:rPr lang="en-US" sz="1400" dirty="0"/>
                        <a:t>-Links brought 20k hits to site</a:t>
                      </a:r>
                    </a:p>
                    <a:p>
                      <a:r>
                        <a:rPr lang="en-US" sz="1400" dirty="0"/>
                        <a:t>-10k hits/50% resulted in purchase</a:t>
                      </a:r>
                    </a:p>
                  </a:txBody>
                  <a:tcPr/>
                </a:tc>
                <a:tc>
                  <a:txBody>
                    <a:bodyPr/>
                    <a:lstStyle/>
                    <a:p>
                      <a:r>
                        <a:rPr lang="en-US" sz="1400" dirty="0"/>
                        <a:t>Update graphics 3x annually to stay relevant</a:t>
                      </a:r>
                    </a:p>
                  </a:txBody>
                  <a:tcPr/>
                </a:tc>
                <a:extLst>
                  <a:ext uri="{0D108BD9-81ED-4DB2-BD59-A6C34878D82A}">
                    <a16:rowId xmlns:a16="http://schemas.microsoft.com/office/drawing/2014/main" val="2252723235"/>
                  </a:ext>
                </a:extLst>
              </a:tr>
              <a:tr h="393788">
                <a:tc>
                  <a:txBody>
                    <a:bodyPr/>
                    <a:lstStyle/>
                    <a:p>
                      <a:endParaRPr lang="en-US" sz="1400"/>
                    </a:p>
                  </a:txBody>
                  <a:tcPr/>
                </a:tc>
                <a:tc>
                  <a:txBody>
                    <a:bodyPr/>
                    <a:lstStyle/>
                    <a:p>
                      <a:r>
                        <a:rPr lang="en-US" sz="1400" dirty="0"/>
                        <a:t>Q2 &amp; 3</a:t>
                      </a:r>
                    </a:p>
                  </a:txBody>
                  <a:tcPr/>
                </a:tc>
                <a:tc>
                  <a:txBody>
                    <a:bodyPr/>
                    <a:lstStyle/>
                    <a:p>
                      <a:r>
                        <a:rPr lang="en-US" sz="1400" dirty="0"/>
                        <a:t>Print &amp; Influencer</a:t>
                      </a:r>
                    </a:p>
                  </a:txBody>
                  <a:tcPr/>
                </a:tc>
                <a:tc>
                  <a:txBody>
                    <a:bodyPr/>
                    <a:lstStyle/>
                    <a:p>
                      <a:r>
                        <a:rPr lang="en-US" sz="1400" dirty="0"/>
                        <a:t>Be smart &amp; Look Younger</a:t>
                      </a:r>
                    </a:p>
                  </a:txBody>
                  <a:tcPr/>
                </a:tc>
                <a:tc>
                  <a:txBody>
                    <a:bodyPr/>
                    <a:lstStyle/>
                    <a:p>
                      <a:r>
                        <a:rPr lang="en-US" sz="1400" dirty="0"/>
                        <a:t>$300k</a:t>
                      </a:r>
                    </a:p>
                    <a:p>
                      <a:r>
                        <a:rPr lang="en-US" sz="1400" dirty="0"/>
                        <a:t>$25k</a:t>
                      </a:r>
                    </a:p>
                  </a:txBody>
                  <a:tcPr/>
                </a:tc>
                <a:tc>
                  <a:txBody>
                    <a:bodyPr/>
                    <a:lstStyle/>
                    <a:p>
                      <a:r>
                        <a:rPr lang="en-US" sz="1400" dirty="0"/>
                        <a:t>5 mil impressions, 300k followers</a:t>
                      </a:r>
                    </a:p>
                  </a:txBody>
                  <a:tcPr/>
                </a:tc>
                <a:tc>
                  <a:txBody>
                    <a:bodyPr/>
                    <a:lstStyle/>
                    <a:p>
                      <a:r>
                        <a:rPr lang="en-US" sz="1400" dirty="0"/>
                        <a:t>X turned into purchases</a:t>
                      </a:r>
                    </a:p>
                    <a:p>
                      <a:r>
                        <a:rPr lang="en-US" sz="1400" dirty="0"/>
                        <a:t>+$50mil sales</a:t>
                      </a:r>
                    </a:p>
                  </a:txBody>
                  <a:tcPr/>
                </a:tc>
                <a:extLst>
                  <a:ext uri="{0D108BD9-81ED-4DB2-BD59-A6C34878D82A}">
                    <a16:rowId xmlns:a16="http://schemas.microsoft.com/office/drawing/2014/main" val="3416858463"/>
                  </a:ext>
                </a:extLst>
              </a:tr>
              <a:tr h="302743">
                <a:tc>
                  <a:txBody>
                    <a:bodyPr/>
                    <a:lstStyle/>
                    <a:p>
                      <a:endParaRPr lang="en-US" sz="1400"/>
                    </a:p>
                  </a:txBody>
                  <a:tcPr/>
                </a:tc>
                <a:tc>
                  <a:txBody>
                    <a:bodyPr/>
                    <a:lstStyle/>
                    <a:p>
                      <a:r>
                        <a:rPr lang="en-US" sz="1400" dirty="0"/>
                        <a:t>Q1-Q4</a:t>
                      </a:r>
                    </a:p>
                  </a:txBody>
                  <a:tcPr/>
                </a:tc>
                <a:tc>
                  <a:txBody>
                    <a:bodyPr/>
                    <a:lstStyle/>
                    <a:p>
                      <a:r>
                        <a:rPr lang="en-US" sz="1400" dirty="0"/>
                        <a:t>Blogs, SEO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Be smart &amp; Look Younger</a:t>
                      </a:r>
                    </a:p>
                  </a:txBody>
                  <a:tcPr/>
                </a:tc>
                <a:tc>
                  <a:txBody>
                    <a:bodyPr/>
                    <a:lstStyle/>
                    <a:p>
                      <a:r>
                        <a:rPr lang="en-US" sz="1400" dirty="0"/>
                        <a:t>$10k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Articles linked to other sites, -Traffic to website</a:t>
                      </a:r>
                    </a:p>
                    <a:p>
                      <a:endParaRPr lang="en-US" sz="1400" dirty="0"/>
                    </a:p>
                  </a:txBody>
                  <a:tcPr/>
                </a:tc>
                <a:tc>
                  <a:txBody>
                    <a:bodyPr/>
                    <a:lstStyle/>
                    <a:p>
                      <a:r>
                        <a:rPr lang="en-US" sz="1400" dirty="0"/>
                        <a:t>Revisit plan every six months</a:t>
                      </a:r>
                    </a:p>
                  </a:txBody>
                  <a:tcPr/>
                </a:tc>
                <a:extLst>
                  <a:ext uri="{0D108BD9-81ED-4DB2-BD59-A6C34878D82A}">
                    <a16:rowId xmlns:a16="http://schemas.microsoft.com/office/drawing/2014/main" val="4017619182"/>
                  </a:ext>
                </a:extLst>
              </a:tr>
              <a:tr h="393788">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74961520"/>
                  </a:ext>
                </a:extLst>
              </a:tr>
            </a:tbl>
          </a:graphicData>
        </a:graphic>
      </p:graphicFrame>
      <p:sp>
        <p:nvSpPr>
          <p:cNvPr id="9" name="TextBox 8">
            <a:extLst>
              <a:ext uri="{FF2B5EF4-FFF2-40B4-BE49-F238E27FC236}">
                <a16:creationId xmlns:a16="http://schemas.microsoft.com/office/drawing/2014/main" id="{326CAA36-CE8D-43C6-A0B6-AC2FF86692E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44788336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023066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Maximize Marketing Spend</a:t>
            </a: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593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127922"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a:solidFill>
            <a:schemeClr val="accent2"/>
          </a:solidFill>
        </p:spPr>
        <p:txBody>
          <a:bodyPr>
            <a:normAutofit/>
          </a:bodyPr>
          <a:lstStyle/>
          <a:p>
            <a:r>
              <a:rPr lang="en-US" sz="5400" b="1" dirty="0">
                <a:solidFill>
                  <a:srgbClr val="002060"/>
                </a:solidFill>
                <a:latin typeface="Calibri" panose="020F0502020204030204" pitchFamily="34" charset="0"/>
                <a:cs typeface="Calibri" panose="020F0502020204030204" pitchFamily="34" charset="0"/>
              </a:rPr>
              <a:t>Marketing</a:t>
            </a:r>
            <a:br>
              <a:rPr lang="en-US" sz="5400" b="1" dirty="0">
                <a:solidFill>
                  <a:srgbClr val="002060"/>
                </a:solidFill>
                <a:latin typeface="Calibri" panose="020F0502020204030204" pitchFamily="34" charset="0"/>
                <a:cs typeface="Calibri" panose="020F0502020204030204" pitchFamily="34" charset="0"/>
              </a:rPr>
            </a:br>
            <a:r>
              <a:rPr lang="en-US" sz="5400" b="1" dirty="0">
                <a:solidFill>
                  <a:srgbClr val="002060"/>
                </a:solidFill>
                <a:latin typeface="Calibri" panose="020F0502020204030204" pitchFamily="34" charset="0"/>
                <a:cs typeface="Calibri" panose="020F0502020204030204" pitchFamily="34" charset="0"/>
              </a:rPr>
              <a:t>Modules </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3990546"/>
            <a:ext cx="4775075" cy="559656"/>
          </a:xfrm>
          <a:solidFill>
            <a:schemeClr val="accent2"/>
          </a:solidFill>
        </p:spPr>
        <p:txBody>
          <a:bodyPr>
            <a:normAutofit/>
          </a:bodyPr>
          <a:lstStyle/>
          <a:p>
            <a:r>
              <a:rPr lang="en-US">
                <a:solidFill>
                  <a:schemeClr val="tx1"/>
                </a:solidFill>
                <a:latin typeface="Calibri" panose="020F0502020204030204" pitchFamily="34" charset="0"/>
                <a:cs typeface="Calibri" panose="020F0502020204030204" pitchFamily="34" charset="0"/>
              </a:rPr>
              <a:t>March </a:t>
            </a:r>
            <a:r>
              <a:rPr lang="en-US" dirty="0">
                <a:solidFill>
                  <a:schemeClr val="tx1"/>
                </a:solidFill>
                <a:latin typeface="Calibri" panose="020F0502020204030204" pitchFamily="34" charset="0"/>
                <a:cs typeface="Calibri" panose="020F0502020204030204" pitchFamily="34" charset="0"/>
              </a:rPr>
              <a:t>2022</a:t>
            </a: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799" y="642594"/>
            <a:ext cx="10568609" cy="788641"/>
          </a:xfrm>
          <a:solidFill>
            <a:schemeClr val="accent1"/>
          </a:solidFill>
        </p:spPr>
        <p:txBody>
          <a:bodyPr>
            <a:noAutofit/>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Key Marketing</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 Components</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799" y="1630017"/>
            <a:ext cx="10568608" cy="4770783"/>
          </a:xfrm>
          <a:solidFill>
            <a:schemeClr val="bg1"/>
          </a:solidFill>
        </p:spPr>
        <p:txBody>
          <a:bodyPr>
            <a:normAutofit/>
          </a:bodyPr>
          <a:lstStyle/>
          <a:p>
            <a:pPr>
              <a:buFont typeface="Arial" panose="020B0604020202020204" pitchFamily="34" charset="0"/>
              <a:buChar char="•"/>
            </a:pPr>
            <a:endParaRPr lang="en-US" sz="18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Find &amp; drive relevancy within the marketplace</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Set Message &amp; Tone</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Identify communication methods to create awareness</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Translate awareness into action &gt; interest, trial/purchase</a:t>
            </a:r>
          </a:p>
          <a:p>
            <a:pPr>
              <a:buFont typeface="Arial" panose="020B0604020202020204" pitchFamily="34" charset="0"/>
              <a:buChar char="•"/>
            </a:pPr>
            <a:r>
              <a:rPr lang="en-US" sz="2100" b="1" dirty="0">
                <a:latin typeface="Calibri" panose="020F0502020204030204" pitchFamily="34" charset="0"/>
                <a:cs typeface="Calibri" panose="020F0502020204030204" pitchFamily="34" charset="0"/>
              </a:rPr>
              <a:t>Use data to; Measure the Return on Investment (ROI), Pivot tactics as needed</a:t>
            </a:r>
          </a:p>
          <a:p>
            <a:pPr>
              <a:buFont typeface="Arial" panose="020B0604020202020204" pitchFamily="34" charset="0"/>
              <a:buChar char="•"/>
            </a:pPr>
            <a:endParaRPr lang="en-US" sz="1800" b="1" dirty="0">
              <a:latin typeface="Calibri" panose="020F0502020204030204" pitchFamily="34" charset="0"/>
              <a:cs typeface="Calibri" panose="020F0502020204030204" pitchFamily="34" charset="0"/>
            </a:endParaRPr>
          </a:p>
          <a:p>
            <a:pPr>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448B3426-1BBA-4DA4-90F3-E4AF7E1E42A6}"/>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31407317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717774"/>
          </a:xfrm>
          <a:solidFill>
            <a:schemeClr val="bg1"/>
          </a:solidFill>
        </p:spPr>
        <p:txBody>
          <a:bodyPr>
            <a:normAutofit/>
          </a:bodyPr>
          <a:lstStyle/>
          <a:p>
            <a:pPr marL="0" marR="0" lvl="0" indent="0">
              <a:spcBef>
                <a:spcPts val="0"/>
              </a:spcBef>
              <a:spcAft>
                <a:spcPts val="0"/>
              </a:spcAft>
              <a:buSzPts val="1000"/>
              <a:buNone/>
              <a:tabLst>
                <a:tab pos="457200" algn="l"/>
              </a:tabLst>
            </a:pPr>
            <a:r>
              <a:rPr lang="en-US" sz="2800" b="1" dirty="0">
                <a:effectLst/>
                <a:latin typeface="Calibri" panose="020F0502020204030204" pitchFamily="34" charset="0"/>
                <a:ea typeface="Times New Roman" panose="02020603050405020304" pitchFamily="18" charset="0"/>
                <a:cs typeface="Calibri" panose="020F0502020204030204" pitchFamily="34" charset="0"/>
              </a:rPr>
              <a:t>How to maximize Marketing </a:t>
            </a:r>
            <a:r>
              <a:rPr lang="en-US" sz="2800" b="1" dirty="0">
                <a:latin typeface="Calibri" panose="020F0502020204030204" pitchFamily="34" charset="0"/>
                <a:ea typeface="Times New Roman" panose="02020603050405020304" pitchFamily="18" charset="0"/>
                <a:cs typeface="Calibri" panose="020F0502020204030204" pitchFamily="34" charset="0"/>
              </a:rPr>
              <a:t>spend</a:t>
            </a:r>
          </a:p>
          <a:p>
            <a:pPr marL="0" marR="0" lvl="0" indent="0">
              <a:spcBef>
                <a:spcPts val="0"/>
              </a:spcBef>
              <a:spcAft>
                <a:spcPts val="0"/>
              </a:spcAft>
              <a:buSzPts val="1000"/>
              <a:buNone/>
              <a:tabLst>
                <a:tab pos="457200" algn="l"/>
              </a:tabLst>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lvl="1">
              <a:buFont typeface="Wingdings" panose="05000000000000000000" pitchFamily="2" charset="2"/>
              <a:buChar char="Ø"/>
            </a:pPr>
            <a:r>
              <a:rPr lang="en-US" sz="2000" b="1" i="0" dirty="0">
                <a:effectLst/>
                <a:latin typeface="Arial" panose="020B0604020202020204" pitchFamily="34" charset="0"/>
                <a:cs typeface="Arial" panose="020B0604020202020204" pitchFamily="34" charset="0"/>
              </a:rPr>
              <a:t>Focus Your Marketing Efforts On Your Customer’s Needs</a:t>
            </a:r>
          </a:p>
          <a:p>
            <a:pPr lvl="2">
              <a:buFont typeface="Wingdings" panose="05000000000000000000" pitchFamily="2" charset="2"/>
              <a:buChar char="Ø"/>
            </a:pPr>
            <a:r>
              <a:rPr lang="en-US" sz="1900" b="1" dirty="0">
                <a:latin typeface="Arial" panose="020B0604020202020204" pitchFamily="34" charset="0"/>
                <a:cs typeface="Arial" panose="020B0604020202020204" pitchFamily="34" charset="0"/>
              </a:rPr>
              <a:t>Know your customer, insights, find them where they are</a:t>
            </a:r>
            <a:endParaRPr lang="en-US" sz="1900" b="1" i="0" dirty="0">
              <a:effectLst/>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2000" b="1" i="0" dirty="0">
              <a:effectLst/>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000" b="1" i="0" dirty="0">
                <a:effectLst/>
                <a:latin typeface="Arial" panose="020B0604020202020204" pitchFamily="34" charset="0"/>
                <a:cs typeface="Arial" panose="020B0604020202020204" pitchFamily="34" charset="0"/>
              </a:rPr>
              <a:t>Digital Marketing</a:t>
            </a:r>
            <a:r>
              <a:rPr lang="en-US" sz="2000" dirty="0">
                <a:latin typeface="Arial" panose="020B0604020202020204" pitchFamily="34" charset="0"/>
                <a:cs typeface="Arial" panose="020B0604020202020204" pitchFamily="34" charset="0"/>
              </a:rPr>
              <a:t> - </a:t>
            </a:r>
            <a:r>
              <a:rPr lang="en-US" sz="1600" b="0" i="0" dirty="0">
                <a:effectLst/>
                <a:latin typeface="Arial" panose="020B0604020202020204" pitchFamily="34" charset="0"/>
                <a:cs typeface="Arial" panose="020B0604020202020204" pitchFamily="34" charset="0"/>
              </a:rPr>
              <a:t>Be relevant through valuable content</a:t>
            </a:r>
          </a:p>
          <a:p>
            <a:pPr lvl="2">
              <a:buFont typeface="Wingdings" panose="05000000000000000000" pitchFamily="2" charset="2"/>
              <a:buChar char="Ø"/>
            </a:pPr>
            <a:r>
              <a:rPr lang="en-US" sz="1600" b="1" i="0" dirty="0">
                <a:effectLst/>
                <a:latin typeface="Arial" panose="020B0604020202020204" pitchFamily="34" charset="0"/>
                <a:cs typeface="Arial" panose="020B0604020202020204" pitchFamily="34" charset="0"/>
              </a:rPr>
              <a:t>Email Marketing</a:t>
            </a:r>
            <a:r>
              <a:rPr lang="en-US" sz="1600" b="0" i="0" dirty="0">
                <a:effectLst/>
                <a:latin typeface="Arial" panose="020B0604020202020204" pitchFamily="34" charset="0"/>
                <a:cs typeface="Arial" panose="020B0604020202020204" pitchFamily="34" charset="0"/>
              </a:rPr>
              <a:t>—</a:t>
            </a:r>
            <a:r>
              <a:rPr lang="en-US" sz="1600" b="1" i="0" dirty="0">
                <a:effectLst/>
                <a:latin typeface="Arial" panose="020B0604020202020204" pitchFamily="34" charset="0"/>
                <a:cs typeface="Arial" panose="020B0604020202020204" pitchFamily="34" charset="0"/>
              </a:rPr>
              <a:t>Social Media Marketing</a:t>
            </a:r>
            <a:r>
              <a:rPr lang="en-US" sz="1600" b="0" i="0" dirty="0">
                <a:effectLst/>
                <a:latin typeface="Arial" panose="020B0604020202020204" pitchFamily="34" charset="0"/>
                <a:cs typeface="Arial" panose="020B0604020202020204" pitchFamily="34" charset="0"/>
              </a:rPr>
              <a:t>—</a:t>
            </a:r>
            <a:r>
              <a:rPr lang="en-US" sz="1600" b="1" i="0" dirty="0">
                <a:effectLst/>
                <a:latin typeface="Arial" panose="020B0604020202020204" pitchFamily="34" charset="0"/>
                <a:cs typeface="Arial" panose="020B0604020202020204" pitchFamily="34" charset="0"/>
              </a:rPr>
              <a:t>Content Marketing</a:t>
            </a:r>
            <a:r>
              <a:rPr lang="en-US" sz="1600" b="0" i="0" dirty="0">
                <a:effectLst/>
                <a:latin typeface="Arial" panose="020B0604020202020204" pitchFamily="34" charset="0"/>
                <a:cs typeface="Arial" panose="020B0604020202020204" pitchFamily="34" charset="0"/>
              </a:rPr>
              <a:t> (Blogging)—</a:t>
            </a:r>
            <a:r>
              <a:rPr lang="en-US" sz="1600" b="1" i="0" dirty="0">
                <a:effectLst/>
                <a:latin typeface="Arial" panose="020B0604020202020204" pitchFamily="34" charset="0"/>
                <a:cs typeface="Arial" panose="020B0604020202020204" pitchFamily="34" charset="0"/>
              </a:rPr>
              <a:t>Paid Ads</a:t>
            </a:r>
            <a:r>
              <a:rPr lang="en-US" sz="1600" b="0" i="0" dirty="0">
                <a:effectLst/>
                <a:latin typeface="Arial" panose="020B0604020202020204" pitchFamily="34" charset="0"/>
                <a:cs typeface="Arial" panose="020B0604020202020204" pitchFamily="34" charset="0"/>
              </a:rPr>
              <a:t>  Google </a:t>
            </a:r>
            <a:r>
              <a:rPr lang="en-US" sz="1600" b="0" i="0" dirty="0" err="1">
                <a:effectLst/>
                <a:latin typeface="Arial" panose="020B0604020202020204" pitchFamily="34" charset="0"/>
                <a:cs typeface="Arial" panose="020B0604020202020204" pitchFamily="34" charset="0"/>
              </a:rPr>
              <a:t>Adwords</a:t>
            </a:r>
            <a:r>
              <a:rPr lang="en-US" sz="1600" b="0" i="0" dirty="0">
                <a:effectLst/>
                <a:latin typeface="Arial" panose="020B0604020202020204" pitchFamily="34" charset="0"/>
                <a:cs typeface="Arial" panose="020B0604020202020204" pitchFamily="34" charset="0"/>
              </a:rPr>
              <a:t>, and Facebook ads, can be very effective marketing tools, and produce a great ROI,.</a:t>
            </a:r>
          </a:p>
          <a:p>
            <a:pPr lvl="2">
              <a:buFont typeface="Wingdings" panose="05000000000000000000" pitchFamily="2" charset="2"/>
              <a:buChar char="Ø"/>
            </a:pPr>
            <a:r>
              <a:rPr lang="en-US" sz="1600" b="1" i="0" dirty="0">
                <a:effectLst/>
                <a:latin typeface="Arial" panose="020B0604020202020204" pitchFamily="34" charset="0"/>
                <a:cs typeface="Arial" panose="020B0604020202020204" pitchFamily="34" charset="0"/>
              </a:rPr>
              <a:t>Landing Pages</a:t>
            </a:r>
            <a:r>
              <a:rPr lang="en-US" sz="1600" b="0" i="0" dirty="0">
                <a:effectLst/>
                <a:latin typeface="Arial" panose="020B0604020202020204" pitchFamily="34" charset="0"/>
                <a:cs typeface="Arial" panose="020B0604020202020204" pitchFamily="34" charset="0"/>
              </a:rPr>
              <a:t>—Content landing pages will bring your calls to action front and center, encouraging conversion.</a:t>
            </a:r>
          </a:p>
          <a:p>
            <a:pPr lvl="2">
              <a:buFont typeface="Wingdings" panose="05000000000000000000" pitchFamily="2" charset="2"/>
              <a:buChar char="Ø"/>
            </a:pPr>
            <a:r>
              <a:rPr lang="en-US" sz="1600" b="1" i="0" dirty="0">
                <a:effectLst/>
                <a:latin typeface="Arial" panose="020B0604020202020204" pitchFamily="34" charset="0"/>
                <a:cs typeface="Arial" panose="020B0604020202020204" pitchFamily="34" charset="0"/>
              </a:rPr>
              <a:t>Webinars</a:t>
            </a:r>
            <a:r>
              <a:rPr lang="en-US" sz="1600" b="0" i="0" dirty="0">
                <a:effectLst/>
                <a:latin typeface="Arial" panose="020B0604020202020204" pitchFamily="34" charset="0"/>
                <a:cs typeface="Arial" panose="020B0604020202020204" pitchFamily="34" charset="0"/>
              </a:rPr>
              <a:t>—cross-channel for enhanced face-to-face connection with customers and leads</a:t>
            </a:r>
            <a:r>
              <a:rPr lang="en-US" sz="1600" b="0" i="0" dirty="0">
                <a:solidFill>
                  <a:srgbClr val="34474D"/>
                </a:solidFill>
                <a:effectLst/>
                <a:latin typeface="Arial" panose="020B0604020202020204" pitchFamily="34" charset="0"/>
                <a:cs typeface="Arial" panose="020B0604020202020204" pitchFamily="34" charset="0"/>
              </a:rPr>
              <a:t>.</a:t>
            </a:r>
          </a:p>
          <a:p>
            <a:pPr lvl="1">
              <a:buFont typeface="Wingdings" panose="05000000000000000000" pitchFamily="2" charset="2"/>
              <a:buChar char="Ø"/>
            </a:pPr>
            <a:endParaRPr lang="en-US" sz="2000" b="0" i="0" dirty="0">
              <a:effectLst/>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2000" b="0" i="0" dirty="0">
              <a:effectLst/>
              <a:latin typeface="Montserrat" panose="00000500000000000000" pitchFamily="2" charset="0"/>
            </a:endParaRPr>
          </a:p>
          <a:p>
            <a:pPr lvl="1">
              <a:buFont typeface="Wingdings" panose="05000000000000000000" pitchFamily="2" charset="2"/>
              <a:buChar char="Ø"/>
            </a:pPr>
            <a:endParaRPr lang="en-US" sz="2000" b="0" i="0" dirty="0">
              <a:effectLst/>
              <a:latin typeface="Montserrat" panose="00000500000000000000" pitchFamily="2" charset="0"/>
            </a:endParaRPr>
          </a:p>
          <a:p>
            <a:endParaRPr lang="en-US" dirty="0"/>
          </a:p>
        </p:txBody>
      </p:sp>
      <p:sp>
        <p:nvSpPr>
          <p:cNvPr id="4" name="TextBox 3">
            <a:extLst>
              <a:ext uri="{FF2B5EF4-FFF2-40B4-BE49-F238E27FC236}">
                <a16:creationId xmlns:a16="http://schemas.microsoft.com/office/drawing/2014/main" id="{ED94DA84-03AA-4CD7-8AB6-999D431AC68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26140027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graphicFrame>
        <p:nvGraphicFramePr>
          <p:cNvPr id="6" name="Content Placeholder 2">
            <a:extLst>
              <a:ext uri="{FF2B5EF4-FFF2-40B4-BE49-F238E27FC236}">
                <a16:creationId xmlns:a16="http://schemas.microsoft.com/office/drawing/2014/main" id="{593EC74E-8BFB-B127-AA5E-326749A2A00F}"/>
              </a:ext>
            </a:extLst>
          </p:cNvPr>
          <p:cNvGraphicFramePr>
            <a:graphicFrameLocks noGrp="1"/>
          </p:cNvGraphicFramePr>
          <p:nvPr>
            <p:ph idx="1"/>
            <p:extLst>
              <p:ext uri="{D42A27DB-BD31-4B8C-83A1-F6EECF244321}">
                <p14:modId xmlns:p14="http://schemas.microsoft.com/office/powerpoint/2010/main" val="1485590956"/>
              </p:ext>
            </p:extLst>
          </p:nvPr>
        </p:nvGraphicFramePr>
        <p:xfrm>
          <a:off x="1250301" y="1630017"/>
          <a:ext cx="10058399" cy="4717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F5C7357-B652-4B68-AE01-176359185125}"/>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11229633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799" y="1630017"/>
            <a:ext cx="10232571" cy="4509526"/>
          </a:xfrm>
          <a:solidFill>
            <a:schemeClr val="bg1"/>
          </a:solidFill>
        </p:spPr>
        <p:txBody>
          <a:bodyPr>
            <a:normAutofit/>
          </a:bodyPr>
          <a:lstStyle/>
          <a:p>
            <a:pPr marL="0" marR="0" lvl="0" indent="0">
              <a:spcBef>
                <a:spcPts val="0"/>
              </a:spcBef>
              <a:spcAft>
                <a:spcPts val="0"/>
              </a:spcAft>
              <a:buSzPts val="1000"/>
              <a:buNone/>
              <a:tabLst>
                <a:tab pos="457200" algn="l"/>
              </a:tabLst>
            </a:pPr>
            <a:r>
              <a:rPr lang="en-US" sz="2800" b="1" dirty="0">
                <a:effectLst/>
                <a:latin typeface="Calibri" panose="020F0502020204030204" pitchFamily="34" charset="0"/>
                <a:ea typeface="Times New Roman" panose="02020603050405020304" pitchFamily="18" charset="0"/>
                <a:cs typeface="Calibri" panose="020F0502020204030204" pitchFamily="34" charset="0"/>
              </a:rPr>
              <a:t>How to maximize Marketing </a:t>
            </a:r>
            <a:r>
              <a:rPr lang="en-US" sz="2800" b="1" dirty="0">
                <a:latin typeface="Calibri" panose="020F0502020204030204" pitchFamily="34" charset="0"/>
                <a:ea typeface="Times New Roman" panose="02020603050405020304" pitchFamily="18" charset="0"/>
                <a:cs typeface="Calibri" panose="020F0502020204030204" pitchFamily="34" charset="0"/>
              </a:rPr>
              <a:t>spend</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latin typeface="Calibri" panose="020F0502020204030204" pitchFamily="34" charset="0"/>
                <a:ea typeface="Times New Roman" panose="02020603050405020304" pitchFamily="18" charset="0"/>
                <a:cs typeface="Calibri" panose="020F0502020204030204" pitchFamily="34" charset="0"/>
              </a:rPr>
              <a:t>Identify the best ways to reach your audience</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latin typeface="Calibri" panose="020F0502020204030204" pitchFamily="34" charset="0"/>
                <a:ea typeface="Times New Roman" panose="02020603050405020304" pitchFamily="18" charset="0"/>
                <a:cs typeface="Calibri" panose="020F0502020204030204" pitchFamily="34" charset="0"/>
              </a:rPr>
              <a:t>Consider all of your marketing vehicles</a:t>
            </a:r>
          </a:p>
          <a:p>
            <a:pPr marL="1017270" lvl="2" indent="-285750">
              <a:spcBef>
                <a:spcPts val="0"/>
              </a:spcBef>
              <a:buSzPts val="1000"/>
              <a:buFont typeface="Courier New" panose="02070309020205020404" pitchFamily="49" charset="0"/>
              <a:buChar char="o"/>
              <a:tabLst>
                <a:tab pos="9144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Print, in-store, social media/digital marketing, paid influencers, etc.</a:t>
            </a:r>
          </a:p>
          <a:p>
            <a:pPr marL="468630" indent="-285750">
              <a:spcBef>
                <a:spcPts val="0"/>
              </a:spcBef>
              <a:buSzPts val="1000"/>
              <a:buFont typeface="Courier New" panose="02070309020205020404" pitchFamily="49" charset="0"/>
              <a:buChar char="o"/>
              <a:tabLst>
                <a:tab pos="9144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Prepare a consistent message to use at all touchpoints</a:t>
            </a:r>
          </a:p>
          <a:p>
            <a:pPr marL="468630" indent="-285750">
              <a:spcBef>
                <a:spcPts val="0"/>
              </a:spcBef>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Ensure the visual images are consistent/same</a:t>
            </a:r>
          </a:p>
          <a:p>
            <a:pPr marL="468630" indent="-285750">
              <a:spcBef>
                <a:spcPts val="0"/>
              </a:spcBef>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Shoot photography at same time if possible</a:t>
            </a:r>
          </a:p>
          <a:p>
            <a:pPr marL="468630" indent="-285750">
              <a:spcBef>
                <a:spcPts val="0"/>
              </a:spcBef>
              <a:buSzPts val="1000"/>
              <a:buFont typeface="Courier New" panose="02070309020205020404" pitchFamily="49" charset="0"/>
              <a:buChar char="o"/>
              <a:tabLst>
                <a:tab pos="9144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Give good creative direction and overview to all</a:t>
            </a:r>
          </a:p>
          <a:p>
            <a:pPr marL="468630" indent="-285750">
              <a:spcBef>
                <a:spcPts val="0"/>
              </a:spcBef>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Ensure content is known or at least the key messaging</a:t>
            </a:r>
          </a:p>
          <a:p>
            <a:pPr marL="468630" indent="-285750">
              <a:spcBef>
                <a:spcPts val="0"/>
              </a:spcBef>
              <a:buSzPts val="1000"/>
              <a:buFont typeface="Courier New" panose="02070309020205020404" pitchFamily="49" charset="0"/>
              <a:buChar char="o"/>
              <a:tabLst>
                <a:tab pos="9144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Highlight must have’s and definite “no’s” if any</a:t>
            </a:r>
            <a:endParaRPr lang="en-US"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468630" indent="-285750">
              <a:spcBef>
                <a:spcPts val="0"/>
              </a:spcBef>
              <a:buSzPts val="1000"/>
              <a:buFont typeface="Courier New" panose="02070309020205020404" pitchFamily="49" charset="0"/>
              <a:buChar char="o"/>
              <a:tabLst>
                <a:tab pos="914400" algn="l"/>
              </a:tabLst>
            </a:pPr>
            <a:r>
              <a:rPr lang="en-US" sz="2000" i="0" dirty="0">
                <a:effectLst/>
                <a:latin typeface="Calibri" panose="020F0502020204030204" pitchFamily="34" charset="0"/>
                <a:cs typeface="Calibri" panose="020F0502020204030204" pitchFamily="34" charset="0"/>
              </a:rPr>
              <a:t>Create and Implement a Digital Media Investment Strategy</a:t>
            </a:r>
            <a:endParaRPr lang="en-US" sz="2000" dirty="0">
              <a:latin typeface="Calibri" panose="020F0502020204030204" pitchFamily="34" charset="0"/>
              <a:cs typeface="Calibri" panose="020F0502020204030204" pitchFamily="34" charset="0"/>
            </a:endParaRPr>
          </a:p>
          <a:p>
            <a:pPr marL="468630" indent="-285750">
              <a:spcBef>
                <a:spcPts val="0"/>
              </a:spcBef>
              <a:buSzPts val="1000"/>
              <a:buFont typeface="Courier New" panose="02070309020205020404" pitchFamily="49" charset="0"/>
              <a:buChar char="o"/>
              <a:tabLst>
                <a:tab pos="914400" algn="l"/>
              </a:tabLst>
            </a:pPr>
            <a:r>
              <a:rPr lang="en-US" sz="2000" i="0" dirty="0">
                <a:effectLst/>
                <a:latin typeface="Calibri" panose="020F0502020204030204" pitchFamily="34" charset="0"/>
                <a:cs typeface="Calibri" panose="020F0502020204030204" pitchFamily="34" charset="0"/>
              </a:rPr>
              <a:t>Be a strategic investor across digital media marketplaces.</a:t>
            </a:r>
          </a:p>
          <a:p>
            <a:pPr marL="742950" lvl="1" indent="-285750">
              <a:spcBef>
                <a:spcPts val="0"/>
              </a:spcBef>
              <a:buSzPts val="1000"/>
              <a:buFont typeface="Courier New" panose="02070309020205020404" pitchFamily="49" charset="0"/>
              <a:buChar char="o"/>
              <a:tabLst>
                <a:tab pos="9144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EE4E4C62-84B5-41F0-A0DC-87716053D44D}"/>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88661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96348" y="1630017"/>
            <a:ext cx="10528852" cy="4691270"/>
          </a:xfrm>
          <a:solidFill>
            <a:schemeClr val="bg1"/>
          </a:solidFill>
        </p:spPr>
        <p:txBody>
          <a:bodyPr>
            <a:normAutofit lnSpcReduction="10000"/>
          </a:bodyPr>
          <a:lstStyle/>
          <a:p>
            <a:endParaRPr lang="en-US" b="0" i="0" dirty="0">
              <a:solidFill>
                <a:srgbClr val="212326"/>
              </a:solidFill>
              <a:effectLst/>
              <a:latin typeface="Söhne Breit Halbfett"/>
            </a:endParaRPr>
          </a:p>
          <a:p>
            <a:pPr algn="l" fontAlgn="base"/>
            <a:r>
              <a:rPr lang="en-US" sz="1900" b="0" i="0" dirty="0">
                <a:effectLst/>
                <a:latin typeface="Arial" panose="020B0604020202020204" pitchFamily="34" charset="0"/>
                <a:cs typeface="Arial" panose="020B0604020202020204" pitchFamily="34" charset="0"/>
              </a:rPr>
              <a:t>Track and Measure Your Results</a:t>
            </a:r>
          </a:p>
          <a:p>
            <a:pPr algn="l" fontAlgn="base"/>
            <a:r>
              <a:rPr lang="en-US" sz="1900" b="0" i="0" dirty="0">
                <a:effectLst/>
                <a:latin typeface="Arial" panose="020B0604020202020204" pitchFamily="34" charset="0"/>
                <a:cs typeface="Arial" panose="020B0604020202020204" pitchFamily="34" charset="0"/>
              </a:rPr>
              <a:t>You should always track and measure the results of your marketing activities. This way you can invest more into what’s working, eliminate what’s not, or identify areas of improvement.</a:t>
            </a:r>
          </a:p>
          <a:p>
            <a:pPr algn="l" fontAlgn="base"/>
            <a:r>
              <a:rPr lang="en-US" sz="1900" b="0" i="0" dirty="0">
                <a:effectLst/>
                <a:latin typeface="Arial" panose="020B0604020202020204" pitchFamily="34" charset="0"/>
                <a:cs typeface="Arial" panose="020B0604020202020204" pitchFamily="34" charset="0"/>
              </a:rPr>
              <a:t>Stay on message know your target audience, have a Plan, Reduce waste – recycle content, ads, photos, </a:t>
            </a:r>
          </a:p>
          <a:p>
            <a:r>
              <a:rPr lang="en-US" sz="1900" dirty="0">
                <a:latin typeface="Arial" panose="020B0604020202020204" pitchFamily="34" charset="0"/>
                <a:cs typeface="Arial" panose="020B0604020202020204" pitchFamily="34" charset="0"/>
              </a:rPr>
              <a:t>Be genuine and credible, easy to contact, charitable, seek out publicity-free, </a:t>
            </a:r>
          </a:p>
          <a:p>
            <a:r>
              <a:rPr lang="en-US" sz="1900" dirty="0">
                <a:latin typeface="Arial" panose="020B0604020202020204" pitchFamily="34" charset="0"/>
                <a:cs typeface="Arial" panose="020B0604020202020204" pitchFamily="34" charset="0"/>
              </a:rPr>
              <a:t>Manage on-line profiles</a:t>
            </a:r>
          </a:p>
          <a:p>
            <a:r>
              <a:rPr lang="en-US" sz="1900" b="0" i="0" dirty="0">
                <a:effectLst/>
                <a:latin typeface="Arial" panose="020B0604020202020204" pitchFamily="34" charset="0"/>
                <a:cs typeface="Arial" panose="020B0604020202020204" pitchFamily="34" charset="0"/>
              </a:rPr>
              <a:t>Sites like Yahoo! Local, Google Local, Bing Local, Manta and Yahoo! Trip Advisor all allow business owners to make profiles – for free – and take advantage of the innumerable people on the platforms searching for businesses in your local area. It’s online advertising that won’t cost you anything except a little bit of time.</a:t>
            </a:r>
          </a:p>
          <a:p>
            <a:endParaRPr lang="en-US" b="0" i="0" dirty="0">
              <a:solidFill>
                <a:srgbClr val="212326"/>
              </a:solidFill>
              <a:effectLst/>
              <a:latin typeface="Söhne Breit Halbfett"/>
            </a:endParaRPr>
          </a:p>
        </p:txBody>
      </p:sp>
      <p:sp>
        <p:nvSpPr>
          <p:cNvPr id="4" name="TextBox 3">
            <a:extLst>
              <a:ext uri="{FF2B5EF4-FFF2-40B4-BE49-F238E27FC236}">
                <a16:creationId xmlns:a16="http://schemas.microsoft.com/office/drawing/2014/main" id="{1ECF1CEA-F6B7-45E8-82A9-2A0CB8A211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4306383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8" y="642594"/>
            <a:ext cx="11020264" cy="788641"/>
          </a:xfrm>
          <a:solidFill>
            <a:schemeClr val="accent1"/>
          </a:solidFill>
        </p:spPr>
        <p:txBody>
          <a:bodyPr/>
          <a:lstStyle/>
          <a:p>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aximize Effectiveness of Marketing Spend</a:t>
            </a:r>
            <a:endParaRPr lang="en-US" dirty="0">
              <a:solidFill>
                <a:srgbClr val="002060"/>
              </a:solidFill>
            </a:endParaRPr>
          </a:p>
        </p:txBody>
      </p:sp>
      <p:graphicFrame>
        <p:nvGraphicFramePr>
          <p:cNvPr id="6" name="Content Placeholder 2">
            <a:extLst>
              <a:ext uri="{FF2B5EF4-FFF2-40B4-BE49-F238E27FC236}">
                <a16:creationId xmlns:a16="http://schemas.microsoft.com/office/drawing/2014/main" id="{373DF709-4C5B-2EF8-7B3A-2C844D3C0255}"/>
              </a:ext>
            </a:extLst>
          </p:cNvPr>
          <p:cNvGraphicFramePr>
            <a:graphicFrameLocks noGrp="1"/>
          </p:cNvGraphicFramePr>
          <p:nvPr>
            <p:ph idx="1"/>
            <p:extLst>
              <p:ext uri="{D42A27DB-BD31-4B8C-83A1-F6EECF244321}">
                <p14:modId xmlns:p14="http://schemas.microsoft.com/office/powerpoint/2010/main" val="2740127761"/>
              </p:ext>
            </p:extLst>
          </p:nvPr>
        </p:nvGraphicFramePr>
        <p:xfrm>
          <a:off x="596348" y="1630017"/>
          <a:ext cx="10528852" cy="4691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ECF1CEA-F6B7-45E8-82A9-2A0CB8A211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63363656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Marketing Costs Tracking - </a:t>
            </a:r>
            <a:r>
              <a:rPr lang="en-US" b="1" i="1" dirty="0">
                <a:solidFill>
                  <a:srgbClr val="002060"/>
                </a:solidFill>
                <a:latin typeface="Arial" panose="020B0604020202020204" pitchFamily="34" charset="0"/>
                <a:cs typeface="Arial" panose="020B0604020202020204" pitchFamily="34" charset="0"/>
              </a:rPr>
              <a:t>Example</a:t>
            </a:r>
          </a:p>
        </p:txBody>
      </p:sp>
      <p:pic>
        <p:nvPicPr>
          <p:cNvPr id="6" name="Content Placeholder 5">
            <a:extLst>
              <a:ext uri="{FF2B5EF4-FFF2-40B4-BE49-F238E27FC236}">
                <a16:creationId xmlns:a16="http://schemas.microsoft.com/office/drawing/2014/main" id="{B71426AA-8DC5-4074-A94F-B012F1DF8176}"/>
              </a:ext>
            </a:extLst>
          </p:cNvPr>
          <p:cNvPicPr>
            <a:picLocks noGrp="1" noChangeAspect="1"/>
          </p:cNvPicPr>
          <p:nvPr>
            <p:ph idx="1"/>
          </p:nvPr>
        </p:nvPicPr>
        <p:blipFill>
          <a:blip r:embed="rId2"/>
          <a:stretch>
            <a:fillRect/>
          </a:stretch>
        </p:blipFill>
        <p:spPr>
          <a:xfrm>
            <a:off x="841699" y="1884800"/>
            <a:ext cx="7429500" cy="4000500"/>
          </a:xfrm>
        </p:spPr>
      </p:pic>
      <p:sp>
        <p:nvSpPr>
          <p:cNvPr id="4" name="TextBox 3">
            <a:extLst>
              <a:ext uri="{FF2B5EF4-FFF2-40B4-BE49-F238E27FC236}">
                <a16:creationId xmlns:a16="http://schemas.microsoft.com/office/drawing/2014/main" id="{E367CB86-4511-4579-9DAB-D2FA8FBC02BA}"/>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
        <p:nvSpPr>
          <p:cNvPr id="3" name="Rectangle 2">
            <a:extLst>
              <a:ext uri="{FF2B5EF4-FFF2-40B4-BE49-F238E27FC236}">
                <a16:creationId xmlns:a16="http://schemas.microsoft.com/office/drawing/2014/main" id="{91771A14-3DF4-FDCD-ECD0-63BF59E079D6}"/>
              </a:ext>
            </a:extLst>
          </p:cNvPr>
          <p:cNvSpPr/>
          <p:nvPr/>
        </p:nvSpPr>
        <p:spPr>
          <a:xfrm>
            <a:off x="8574833" y="1884800"/>
            <a:ext cx="2715208" cy="400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n-US" dirty="0">
                <a:solidFill>
                  <a:schemeClr val="tx1"/>
                </a:solidFill>
              </a:rPr>
              <a:t>Know where you are spending</a:t>
            </a:r>
          </a:p>
          <a:p>
            <a:pPr marL="285750" indent="-285750" algn="ctr">
              <a:buFont typeface="Wingdings" panose="05000000000000000000" pitchFamily="2" charset="2"/>
              <a:buChar char="v"/>
            </a:pPr>
            <a:r>
              <a:rPr lang="en-US" dirty="0">
                <a:solidFill>
                  <a:schemeClr val="tx1"/>
                </a:solidFill>
              </a:rPr>
              <a:t>Consolidate if you can</a:t>
            </a:r>
          </a:p>
          <a:p>
            <a:pPr marL="285750" indent="-285750" algn="ctr">
              <a:buFont typeface="Wingdings" panose="05000000000000000000" pitchFamily="2" charset="2"/>
              <a:buChar char="v"/>
            </a:pPr>
            <a:r>
              <a:rPr lang="en-US" dirty="0">
                <a:solidFill>
                  <a:schemeClr val="tx1"/>
                </a:solidFill>
              </a:rPr>
              <a:t>Make smart decisions based on facts</a:t>
            </a:r>
          </a:p>
          <a:p>
            <a:pPr marL="285750" indent="-285750" algn="ctr">
              <a:buFont typeface="Wingdings" panose="05000000000000000000" pitchFamily="2" charset="2"/>
              <a:buChar char="v"/>
            </a:pPr>
            <a:r>
              <a:rPr lang="en-US" dirty="0">
                <a:solidFill>
                  <a:schemeClr val="tx1"/>
                </a:solidFill>
              </a:rPr>
              <a:t>Facts from seeing performance associated with marketing efforts</a:t>
            </a:r>
          </a:p>
          <a:p>
            <a:pPr marL="285750" indent="-285750" algn="ctr">
              <a:buFont typeface="Wingdings" panose="05000000000000000000" pitchFamily="2" charset="2"/>
              <a:buChar char="v"/>
            </a:pPr>
            <a:r>
              <a:rPr lang="en-US" dirty="0">
                <a:solidFill>
                  <a:schemeClr val="tx1"/>
                </a:solidFill>
              </a:rPr>
              <a:t>Track &amp; Measure</a:t>
            </a:r>
          </a:p>
        </p:txBody>
      </p:sp>
    </p:spTree>
    <p:extLst>
      <p:ext uri="{BB962C8B-B14F-4D97-AF65-F5344CB8AC3E}">
        <p14:creationId xmlns:p14="http://schemas.microsoft.com/office/powerpoint/2010/main" val="266283522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Marketing Modules Topics Covered</a:t>
            </a: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799" y="1630017"/>
            <a:ext cx="10279627" cy="4585389"/>
          </a:xfrm>
          <a:solidFill>
            <a:schemeClr val="bg1"/>
          </a:solidFill>
        </p:spPr>
        <p:txBody>
          <a:bodyPr>
            <a:normAutofit fontScale="77500" lnSpcReduction="20000"/>
          </a:bodyPr>
          <a:lstStyle/>
          <a:p>
            <a:pPr marR="0" lvl="0">
              <a:spcBef>
                <a:spcPts val="0"/>
              </a:spcBef>
              <a:spcAft>
                <a:spcPts val="0"/>
              </a:spcAft>
              <a:buSzPts val="1000"/>
              <a:buFont typeface="Wingdings" panose="05000000000000000000" pitchFamily="2" charset="2"/>
              <a:buChar char="ü"/>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What is Marketing?</a:t>
            </a:r>
          </a:p>
          <a:p>
            <a:pPr marR="0" lvl="0">
              <a:spcBef>
                <a:spcPts val="0"/>
              </a:spcBef>
              <a:spcAft>
                <a:spcPts val="0"/>
              </a:spcAft>
              <a:buSzPts val="1000"/>
              <a:buFont typeface="Wingdings" panose="05000000000000000000" pitchFamily="2" charset="2"/>
              <a:buChar char="ü"/>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What’s the difference between Advertising &amp; Marketing?</a:t>
            </a:r>
          </a:p>
          <a:p>
            <a:pPr marR="0" lvl="0">
              <a:spcBef>
                <a:spcPts val="0"/>
              </a:spcBef>
              <a:spcAft>
                <a:spcPts val="0"/>
              </a:spcAft>
              <a:buSzPts val="1000"/>
              <a:buFont typeface="Wingdings" panose="05000000000000000000" pitchFamily="2" charset="2"/>
              <a:buChar char="ü"/>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Marketing;</a:t>
            </a:r>
          </a:p>
          <a:p>
            <a:pPr lvl="1">
              <a:spcBef>
                <a:spcPts val="0"/>
              </a:spcBef>
              <a:buSzPts val="1000"/>
              <a:buFont typeface="Wingdings" panose="05000000000000000000" pitchFamily="2" charset="2"/>
              <a:buChar char="ü"/>
              <a:tabLst>
                <a:tab pos="4572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Components, Funnel, 4 P’s,, Inbound/Outbound, Consumer Insights</a:t>
            </a:r>
            <a:r>
              <a:rPr lang="en-US" sz="2600" dirty="0">
                <a:latin typeface="Calibri" panose="020F0502020204030204" pitchFamily="34" charset="0"/>
                <a:ea typeface="Times New Roman" panose="02020603050405020304" pitchFamily="18" charset="0"/>
                <a:cs typeface="Calibri" panose="020F0502020204030204" pitchFamily="34" charset="0"/>
              </a:rPr>
              <a:t>,</a:t>
            </a:r>
            <a:r>
              <a:rPr lang="en-US" sz="2600" dirty="0">
                <a:effectLst/>
                <a:latin typeface="Calibri" panose="020F0502020204030204" pitchFamily="34" charset="0"/>
                <a:ea typeface="Times New Roman" panose="02020603050405020304" pitchFamily="18" charset="0"/>
                <a:cs typeface="Calibri" panose="020F0502020204030204" pitchFamily="34" charset="0"/>
              </a:rPr>
              <a:t> Branding</a:t>
            </a:r>
            <a:endParaRPr lang="en-US" sz="2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buSzPts val="1000"/>
              <a:buFont typeface="Wingdings" panose="05000000000000000000" pitchFamily="2" charset="2"/>
              <a:buChar char="ü"/>
              <a:tabLst>
                <a:tab pos="457200" algn="l"/>
              </a:tabLst>
            </a:pPr>
            <a:r>
              <a:rPr lang="en-US" sz="2800" dirty="0">
                <a:latin typeface="Calibri" panose="020F0502020204030204" pitchFamily="34" charset="0"/>
                <a:ea typeface="Times New Roman" panose="02020603050405020304" pitchFamily="18" charset="0"/>
                <a:cs typeface="Calibri" panose="020F0502020204030204" pitchFamily="34" charset="0"/>
              </a:rPr>
              <a:t>Marketing Strategy &amp; Planning</a:t>
            </a:r>
          </a:p>
          <a:p>
            <a:pPr lvl="1">
              <a:spcBef>
                <a:spcPts val="0"/>
              </a:spcBef>
              <a:buSzPts val="1000"/>
              <a:buFont typeface="Wingdings" panose="05000000000000000000" pitchFamily="2" charset="2"/>
              <a:buChar char="ü"/>
              <a:tabLst>
                <a:tab pos="457200" algn="l"/>
              </a:tabLst>
            </a:pPr>
            <a:r>
              <a:rPr lang="en-US" sz="2600" dirty="0">
                <a:latin typeface="Calibri" panose="020F0502020204030204" pitchFamily="34" charset="0"/>
                <a:cs typeface="Calibri" panose="020F0502020204030204" pitchFamily="34" charset="0"/>
              </a:rPr>
              <a:t>Planning Process, Direction, Execution</a:t>
            </a:r>
          </a:p>
          <a:p>
            <a:pPr>
              <a:spcBef>
                <a:spcPts val="0"/>
              </a:spcBef>
              <a:buSzPts val="1000"/>
              <a:buFont typeface="Wingdings" panose="05000000000000000000" pitchFamily="2" charset="2"/>
              <a:buChar char="ü"/>
              <a:tabLst>
                <a:tab pos="457200" algn="l"/>
              </a:tabLst>
            </a:pPr>
            <a:r>
              <a:rPr lang="en-US" sz="2800" dirty="0">
                <a:latin typeface="Calibri" panose="020F0502020204030204" pitchFamily="34" charset="0"/>
                <a:ea typeface="Times New Roman" panose="02020603050405020304" pitchFamily="18" charset="0"/>
                <a:cs typeface="Calibri" panose="020F0502020204030204" pitchFamily="34" charset="0"/>
              </a:rPr>
              <a:t>Innovation</a:t>
            </a:r>
          </a:p>
          <a:p>
            <a:pPr marR="0" lvl="0">
              <a:spcBef>
                <a:spcPts val="0"/>
              </a:spcBef>
              <a:spcAft>
                <a:spcPts val="0"/>
              </a:spcAft>
              <a:buSzPts val="1000"/>
              <a:buFont typeface="Wingdings" panose="05000000000000000000" pitchFamily="2" charset="2"/>
              <a:buChar char="ü"/>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Awareness</a:t>
            </a:r>
          </a:p>
          <a:p>
            <a:pPr marR="0" lvl="0">
              <a:spcBef>
                <a:spcPts val="0"/>
              </a:spcBef>
              <a:spcAft>
                <a:spcPts val="0"/>
              </a:spcAft>
              <a:buSzPts val="1000"/>
              <a:buFont typeface="Wingdings" panose="05000000000000000000" pitchFamily="2" charset="2"/>
              <a:buChar char="ü"/>
              <a:tabLst>
                <a:tab pos="457200" algn="l"/>
              </a:tabLst>
            </a:pPr>
            <a:r>
              <a:rPr lang="en-US" sz="2800" dirty="0">
                <a:latin typeface="Calibri" panose="020F0502020204030204" pitchFamily="34" charset="0"/>
                <a:ea typeface="Times New Roman" panose="02020603050405020304" pitchFamily="18" charset="0"/>
                <a:cs typeface="Calibri" panose="020F0502020204030204" pitchFamily="34" charset="0"/>
              </a:rPr>
              <a:t>Digital Marketing vs Social Media</a:t>
            </a:r>
          </a:p>
          <a:p>
            <a:pPr marR="0" lvl="0">
              <a:spcBef>
                <a:spcPts val="0"/>
              </a:spcBef>
              <a:spcAft>
                <a:spcPts val="0"/>
              </a:spcAft>
              <a:buSzPts val="1000"/>
              <a:buFont typeface="Wingdings" panose="05000000000000000000" pitchFamily="2" charset="2"/>
              <a:buChar char="ü"/>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SEO &amp; Social Media</a:t>
            </a:r>
          </a:p>
          <a:p>
            <a:pPr>
              <a:spcBef>
                <a:spcPts val="0"/>
              </a:spcBef>
              <a:buSzPts val="1000"/>
              <a:buFont typeface="Wingdings" panose="05000000000000000000" pitchFamily="2" charset="2"/>
              <a:buChar char="ü"/>
              <a:tabLst>
                <a:tab pos="457200" algn="l"/>
              </a:tabLst>
            </a:pPr>
            <a:r>
              <a:rPr lang="en-US" sz="2800" dirty="0">
                <a:latin typeface="Calibri" panose="020F0502020204030204" pitchFamily="34" charset="0"/>
                <a:ea typeface="Times New Roman" panose="02020603050405020304" pitchFamily="18" charset="0"/>
                <a:cs typeface="Calibri" panose="020F0502020204030204" pitchFamily="34" charset="0"/>
              </a:rPr>
              <a:t>Marketing Tools &amp; Tactics</a:t>
            </a:r>
          </a:p>
          <a:p>
            <a:pPr marR="0" lvl="0">
              <a:spcBef>
                <a:spcPts val="0"/>
              </a:spcBef>
              <a:spcAft>
                <a:spcPts val="0"/>
              </a:spcAft>
              <a:buSzPts val="1000"/>
              <a:buFont typeface="Wingdings" panose="05000000000000000000" pitchFamily="2" charset="2"/>
              <a:buChar char="ü"/>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KPI’s- Key Performance Indicators </a:t>
            </a:r>
          </a:p>
          <a:p>
            <a:pPr marR="0" lvl="0">
              <a:spcBef>
                <a:spcPts val="0"/>
              </a:spcBef>
              <a:spcAft>
                <a:spcPts val="0"/>
              </a:spcAft>
              <a:buSzPts val="1000"/>
              <a:buFont typeface="Wingdings" panose="05000000000000000000" pitchFamily="2" charset="2"/>
              <a:buChar char="ü"/>
              <a:tabLst>
                <a:tab pos="4572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Marketing Budgeting &amp; Marketing Spend</a:t>
            </a:r>
          </a:p>
          <a:p>
            <a:pPr lvl="1">
              <a:spcBef>
                <a:spcPts val="0"/>
              </a:spcBef>
              <a:buSzPts val="1000"/>
              <a:buFont typeface="Wingdings" panose="05000000000000000000" pitchFamily="2" charset="2"/>
              <a:buChar char="ü"/>
              <a:tabLst>
                <a:tab pos="4572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How to maximize Marketing costs</a:t>
            </a:r>
          </a:p>
          <a:p>
            <a:endParaRPr lang="en-US" dirty="0"/>
          </a:p>
        </p:txBody>
      </p:sp>
      <p:sp>
        <p:nvSpPr>
          <p:cNvPr id="5" name="TextBox 4">
            <a:extLst>
              <a:ext uri="{FF2B5EF4-FFF2-40B4-BE49-F238E27FC236}">
                <a16:creationId xmlns:a16="http://schemas.microsoft.com/office/drawing/2014/main" id="{55CA8719-0563-4895-9D89-76FCA566264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44534900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5449878-E883-4193-9D21-7C5887F5D36D}"/>
              </a:ext>
            </a:extLst>
          </p:cNvPr>
          <p:cNvSpPr>
            <a:spLocks noGrp="1"/>
          </p:cNvSpPr>
          <p:nvPr>
            <p:ph idx="1"/>
          </p:nvPr>
        </p:nvSpPr>
        <p:spPr>
          <a:xfrm>
            <a:off x="973494" y="1504188"/>
            <a:ext cx="10058400" cy="3849624"/>
          </a:xfrm>
          <a:solidFill>
            <a:schemeClr val="accent1"/>
          </a:solidFill>
        </p:spPr>
        <p:txBody>
          <a:bodyPr/>
          <a:lstStyle/>
          <a:p>
            <a:pPr marL="45720" indent="0" algn="ctr">
              <a:buNone/>
            </a:pPr>
            <a:endParaRPr lang="en-US" dirty="0">
              <a:solidFill>
                <a:schemeClr val="tx1"/>
              </a:solidFill>
              <a:latin typeface="Arial" panose="020B0604020202020204" pitchFamily="34" charset="0"/>
              <a:cs typeface="Arial" panose="020B0604020202020204" pitchFamily="34" charset="0"/>
            </a:endParaRPr>
          </a:p>
          <a:p>
            <a:pPr marL="45720" indent="0" algn="ctr">
              <a:buNone/>
            </a:pPr>
            <a:endParaRPr lang="en-US" dirty="0">
              <a:solidFill>
                <a:schemeClr val="tx1"/>
              </a:solidFill>
              <a:latin typeface="Arial" panose="020B0604020202020204" pitchFamily="34" charset="0"/>
              <a:cs typeface="Arial" panose="020B0604020202020204" pitchFamily="34" charset="0"/>
            </a:endParaRPr>
          </a:p>
          <a:p>
            <a:pPr marL="45720" indent="0" algn="ctr">
              <a:buNone/>
            </a:pPr>
            <a:r>
              <a:rPr lang="en-US" sz="2800" b="1" dirty="0">
                <a:solidFill>
                  <a:schemeClr val="tx1"/>
                </a:solidFill>
                <a:latin typeface="Arial" panose="020B0604020202020204" pitchFamily="34" charset="0"/>
                <a:cs typeface="Arial" panose="020B0604020202020204" pitchFamily="34" charset="0"/>
              </a:rPr>
              <a:t>A dream written down with a date becomes a Goal</a:t>
            </a:r>
          </a:p>
          <a:p>
            <a:pPr marL="45720" indent="0" algn="ctr">
              <a:buNone/>
            </a:pPr>
            <a:r>
              <a:rPr lang="en-US" sz="2800" b="1" dirty="0">
                <a:solidFill>
                  <a:schemeClr val="tx1"/>
                </a:solidFill>
                <a:latin typeface="Arial" panose="020B0604020202020204" pitchFamily="34" charset="0"/>
                <a:cs typeface="Arial" panose="020B0604020202020204" pitchFamily="34" charset="0"/>
              </a:rPr>
              <a:t>A goal broken down into steps becomes a Plan.</a:t>
            </a:r>
          </a:p>
          <a:p>
            <a:pPr marL="45720" indent="0" algn="ctr">
              <a:buNone/>
            </a:pPr>
            <a:r>
              <a:rPr lang="en-US" sz="2800" b="1" dirty="0">
                <a:solidFill>
                  <a:schemeClr val="tx1"/>
                </a:solidFill>
                <a:latin typeface="Arial" panose="020B0604020202020204" pitchFamily="34" charset="0"/>
                <a:cs typeface="Arial" panose="020B0604020202020204" pitchFamily="34" charset="0"/>
              </a:rPr>
              <a:t>A plan backed by action becomes REALITY</a:t>
            </a:r>
          </a:p>
        </p:txBody>
      </p:sp>
      <p:sp>
        <p:nvSpPr>
          <p:cNvPr id="4" name="TextBox 3">
            <a:extLst>
              <a:ext uri="{FF2B5EF4-FFF2-40B4-BE49-F238E27FC236}">
                <a16:creationId xmlns:a16="http://schemas.microsoft.com/office/drawing/2014/main" id="{70E953FC-0857-4EC1-9393-448ED3FD92C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72398828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66335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142C20-E5AF-4CE7-9AF1-9E65A249DEEB}"/>
              </a:ext>
            </a:extLst>
          </p:cNvPr>
          <p:cNvSpPr/>
          <p:nvPr/>
        </p:nvSpPr>
        <p:spPr>
          <a:xfrm>
            <a:off x="1911531" y="2112536"/>
            <a:ext cx="8421945" cy="1245705"/>
          </a:xfrm>
          <a:prstGeom prst="rect">
            <a:avLst/>
          </a:prstGeom>
          <a:solidFill>
            <a:srgbClr val="F25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r>
              <a:rPr lang="en-US" sz="4000" b="1" dirty="0">
                <a:solidFill>
                  <a:schemeClr val="tx1"/>
                </a:solidFill>
                <a:latin typeface="Arial" panose="020B0604020202020204" pitchFamily="34" charset="0"/>
                <a:cs typeface="Arial" panose="020B0604020202020204" pitchFamily="34" charset="0"/>
              </a:rPr>
              <a:t>Access</a:t>
            </a:r>
            <a:r>
              <a:rPr lang="en-US" b="1" dirty="0">
                <a:solidFill>
                  <a:schemeClr val="tx1"/>
                </a:solidFill>
                <a:latin typeface="Arial" panose="020B0604020202020204" pitchFamily="34" charset="0"/>
                <a:cs typeface="Arial" panose="020B0604020202020204" pitchFamily="34" charset="0"/>
              </a:rPr>
              <a:t>  </a:t>
            </a:r>
            <a:r>
              <a:rPr lang="en-US" sz="4000" b="1" dirty="0">
                <a:solidFill>
                  <a:schemeClr val="tx1"/>
                </a:solidFill>
                <a:latin typeface="Arial" panose="020B0604020202020204" pitchFamily="34" charset="0"/>
                <a:cs typeface="Arial" panose="020B0604020202020204" pitchFamily="34" charset="0"/>
              </a:rPr>
              <a:t>Strategic Advisors LLC</a:t>
            </a:r>
          </a:p>
          <a:p>
            <a:pPr algn="ctr"/>
            <a:r>
              <a:rPr lang="en-US" sz="2800" dirty="0">
                <a:solidFill>
                  <a:schemeClr val="tx1"/>
                </a:solidFill>
                <a:latin typeface="Arial" panose="020B0604020202020204" pitchFamily="34" charset="0"/>
                <a:cs typeface="Arial" panose="020B0604020202020204" pitchFamily="34" charset="0"/>
              </a:rPr>
              <a:t>Linda Feldman</a:t>
            </a:r>
          </a:p>
          <a:p>
            <a:pPr algn="ctr"/>
            <a:endParaRPr lang="en-US" dirty="0"/>
          </a:p>
          <a:p>
            <a:pPr algn="ctr"/>
            <a:endParaRPr lang="en-US" dirty="0"/>
          </a:p>
        </p:txBody>
      </p:sp>
      <p:sp>
        <p:nvSpPr>
          <p:cNvPr id="5" name="Subtitle 2">
            <a:extLst>
              <a:ext uri="{FF2B5EF4-FFF2-40B4-BE49-F238E27FC236}">
                <a16:creationId xmlns:a16="http://schemas.microsoft.com/office/drawing/2014/main" id="{952AA53C-91AB-4E7B-BB62-37569A46A3B0}"/>
              </a:ext>
            </a:extLst>
          </p:cNvPr>
          <p:cNvSpPr txBox="1">
            <a:spLocks/>
          </p:cNvSpPr>
          <p:nvPr/>
        </p:nvSpPr>
        <p:spPr>
          <a:xfrm>
            <a:off x="1550504" y="3499162"/>
            <a:ext cx="9144000" cy="1388165"/>
          </a:xfrm>
          <a:prstGeom prst="rect">
            <a:avLst/>
          </a:prstGeom>
        </p:spPr>
        <p:txBody>
          <a:bodyPr vert="horz" lIns="91440" tIns="45720" rIns="91440" bIns="45720" rtlCol="0" anchor="t">
            <a:normAutofit/>
          </a:bodyPr>
          <a:lstStyle>
            <a:lvl1pPr marL="0" indent="0" algn="ctr" defTabSz="914400" rtl="0" eaLnBrk="1" latinLnBrk="0" hangingPunct="1">
              <a:lnSpc>
                <a:spcPct val="120000"/>
              </a:lnSpc>
              <a:spcBef>
                <a:spcPts val="900"/>
              </a:spcBef>
              <a:spcAft>
                <a:spcPts val="0"/>
              </a:spcAft>
              <a:buClr>
                <a:schemeClr val="tx1">
                  <a:lumMod val="85000"/>
                  <a:lumOff val="15000"/>
                </a:schemeClr>
              </a:buClr>
              <a:buFont typeface="Garamond" pitchFamily="18" charset="0"/>
              <a:buNone/>
              <a:tabLst>
                <a:tab pos="2633663" algn="l"/>
              </a:tabLst>
              <a:defRPr sz="1800" kern="1200">
                <a:solidFill>
                  <a:schemeClr val="tx1">
                    <a:lumMod val="95000"/>
                    <a:lumOff val="5000"/>
                  </a:schemeClr>
                </a:solidFill>
                <a:effectLst/>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9pPr>
          </a:lstStyle>
          <a:p>
            <a:endParaRPr lang="en-US" dirty="0"/>
          </a:p>
        </p:txBody>
      </p:sp>
      <p:sp>
        <p:nvSpPr>
          <p:cNvPr id="6" name="Rectangle 5">
            <a:extLst>
              <a:ext uri="{FF2B5EF4-FFF2-40B4-BE49-F238E27FC236}">
                <a16:creationId xmlns:a16="http://schemas.microsoft.com/office/drawing/2014/main" id="{FFAF6C3B-CC92-4225-98AA-A888C62B64C4}"/>
              </a:ext>
            </a:extLst>
          </p:cNvPr>
          <p:cNvSpPr/>
          <p:nvPr/>
        </p:nvSpPr>
        <p:spPr>
          <a:xfrm>
            <a:off x="4518991" y="5028248"/>
            <a:ext cx="3657601" cy="3237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Lfeldman7370@gmail.com</a:t>
            </a:r>
          </a:p>
        </p:txBody>
      </p:sp>
      <p:sp>
        <p:nvSpPr>
          <p:cNvPr id="7" name="TextBox 6">
            <a:extLst>
              <a:ext uri="{FF2B5EF4-FFF2-40B4-BE49-F238E27FC236}">
                <a16:creationId xmlns:a16="http://schemas.microsoft.com/office/drawing/2014/main" id="{AC852B13-C847-3F48-6333-5249CE201412}"/>
              </a:ext>
            </a:extLst>
          </p:cNvPr>
          <p:cNvSpPr txBox="1"/>
          <p:nvPr/>
        </p:nvSpPr>
        <p:spPr>
          <a:xfrm>
            <a:off x="3188738" y="3565371"/>
            <a:ext cx="6097554" cy="1089529"/>
          </a:xfrm>
          <a:prstGeom prst="rect">
            <a:avLst/>
          </a:prstGeom>
          <a:noFill/>
        </p:spPr>
        <p:txBody>
          <a:bodyPr wrap="square">
            <a:spAutoFit/>
          </a:bodyPr>
          <a:lstStyle/>
          <a:p>
            <a:pPr marL="0" marR="0" lvl="0" indent="0" algn="ctr" defTabSz="914400" rtl="0" eaLnBrk="1" fontAlgn="auto" latinLnBrk="0" hangingPunct="1">
              <a:lnSpc>
                <a:spcPct val="90000"/>
              </a:lnSpc>
              <a:spcBef>
                <a:spcPts val="1400"/>
              </a:spcBef>
              <a:spcAft>
                <a:spcPts val="0"/>
              </a:spcAft>
              <a:buClr>
                <a:srgbClr val="DF5327"/>
              </a:buClr>
              <a:buSzPct val="80000"/>
              <a:buFont typeface="Corbel"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Provide </a:t>
            </a:r>
            <a:r>
              <a:rPr kumimoji="0" lang="en-US" sz="2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effective strategic planning methodology and skills guiding organizations to </a:t>
            </a:r>
            <a:r>
              <a:rPr kumimoji="0" lang="en-US" sz="2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Plan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then </a:t>
            </a:r>
            <a:r>
              <a:rPr kumimoji="0" lang="en-US" sz="2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Build</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their success</a:t>
            </a:r>
          </a:p>
        </p:txBody>
      </p:sp>
    </p:spTree>
    <p:extLst>
      <p:ext uri="{BB962C8B-B14F-4D97-AF65-F5344CB8AC3E}">
        <p14:creationId xmlns:p14="http://schemas.microsoft.com/office/powerpoint/2010/main" val="298780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C752-8687-4D6B-8FFE-C707521C2D3E}"/>
              </a:ext>
            </a:extLst>
          </p:cNvPr>
          <p:cNvSpPr>
            <a:spLocks noGrp="1"/>
          </p:cNvSpPr>
          <p:nvPr>
            <p:ph type="title"/>
          </p:nvPr>
        </p:nvSpPr>
        <p:spPr>
          <a:xfrm>
            <a:off x="1066800" y="642594"/>
            <a:ext cx="10065026" cy="536849"/>
          </a:xfrm>
          <a:solidFill>
            <a:schemeClr val="accent1"/>
          </a:solidFill>
        </p:spPr>
        <p:txBody>
          <a:bodyPr>
            <a:normAutofit fontScale="90000"/>
          </a:bodyPr>
          <a:lstStyle/>
          <a:p>
            <a:r>
              <a:rPr lang="en-US" b="1" dirty="0">
                <a:solidFill>
                  <a:srgbClr val="002060"/>
                </a:solidFill>
                <a:latin typeface="Arial" panose="020B0604020202020204" pitchFamily="34" charset="0"/>
                <a:cs typeface="Arial" panose="020B0604020202020204" pitchFamily="34" charset="0"/>
              </a:rPr>
              <a:t>4 P’s of Marketing</a:t>
            </a:r>
          </a:p>
        </p:txBody>
      </p:sp>
      <p:pic>
        <p:nvPicPr>
          <p:cNvPr id="2050" name="Picture 2" descr="The 4Ps Of Marketing: The Pillars Of A Great Marketing Strategy">
            <a:extLst>
              <a:ext uri="{FF2B5EF4-FFF2-40B4-BE49-F238E27FC236}">
                <a16:creationId xmlns:a16="http://schemas.microsoft.com/office/drawing/2014/main" id="{9C3A0B6B-69C4-4D83-BA0C-4BB2D78866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30018"/>
            <a:ext cx="5124757" cy="41640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CEA14940-DCB4-4325-96C7-E43AECD51593}"/>
              </a:ext>
            </a:extLst>
          </p:cNvPr>
          <p:cNvGraphicFramePr/>
          <p:nvPr>
            <p:extLst>
              <p:ext uri="{D42A27DB-BD31-4B8C-83A1-F6EECF244321}">
                <p14:modId xmlns:p14="http://schemas.microsoft.com/office/powerpoint/2010/main" val="3031714349"/>
              </p:ext>
            </p:extLst>
          </p:nvPr>
        </p:nvGraphicFramePr>
        <p:xfrm>
          <a:off x="6441138" y="1630018"/>
          <a:ext cx="4912139" cy="4164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C2A9894-FAC1-4FD3-9622-0EF5E37650F7}"/>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191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901148" y="510936"/>
            <a:ext cx="10224051" cy="655256"/>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Marketing -Product</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901148" y="1166191"/>
            <a:ext cx="10224051" cy="5180874"/>
          </a:xfrm>
          <a:solidFill>
            <a:schemeClr val="bg1"/>
          </a:solidFill>
        </p:spPr>
        <p:txBody>
          <a:bodyPr>
            <a:normAutofit/>
          </a:bodyPr>
          <a:lstStyle/>
          <a:p>
            <a:pP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Marketing Four P’s; </a:t>
            </a:r>
            <a:r>
              <a:rPr lang="en-US" sz="2400" b="1" i="1" dirty="0">
                <a:highlight>
                  <a:srgbClr val="00FFFF"/>
                </a:highlight>
                <a:latin typeface="Arial" panose="020B0604020202020204" pitchFamily="34" charset="0"/>
                <a:cs typeface="Arial" panose="020B0604020202020204" pitchFamily="34" charset="0"/>
              </a:rPr>
              <a:t>Product</a:t>
            </a:r>
            <a:r>
              <a:rPr lang="en-US" sz="2400" b="1" dirty="0">
                <a:highlight>
                  <a:srgbClr val="00FFFF"/>
                </a:highlight>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Place, Price, Promotion</a:t>
            </a:r>
          </a:p>
          <a:p>
            <a:pP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dirty="0">
                <a:latin typeface="Calibri" panose="020F0502020204030204" pitchFamily="34" charset="0"/>
                <a:cs typeface="Calibri" panose="020F0502020204030204" pitchFamily="34" charset="0"/>
              </a:rPr>
              <a:t>Identify your product or service</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What is it?</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Why would someone want it?</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Is there anything like it in the marketplace today?</a:t>
            </a:r>
          </a:p>
          <a:p>
            <a:pPr lvl="2">
              <a:buFont typeface="Arial" panose="020B0604020202020204" pitchFamily="34" charset="0"/>
              <a:buChar char="•"/>
            </a:pPr>
            <a:r>
              <a:rPr lang="en-US" sz="2000" dirty="0">
                <a:latin typeface="Calibri" panose="020F0502020204030204" pitchFamily="34" charset="0"/>
                <a:cs typeface="Calibri" panose="020F0502020204030204" pitchFamily="34" charset="0"/>
              </a:rPr>
              <a:t>How is this different? Points of Difference, why is this beneficial</a:t>
            </a:r>
          </a:p>
          <a:p>
            <a:pPr lvl="2">
              <a:buFont typeface="Arial" panose="020B0604020202020204" pitchFamily="34" charset="0"/>
              <a:buChar char="•"/>
            </a:pPr>
            <a:r>
              <a:rPr lang="en-US" sz="2000" dirty="0">
                <a:latin typeface="Calibri" panose="020F0502020204030204" pitchFamily="34" charset="0"/>
                <a:cs typeface="Calibri" panose="020F0502020204030204" pitchFamily="34" charset="0"/>
              </a:rPr>
              <a:t>Identify the customer needs/demands and how to deliver to those needs/demands</a:t>
            </a:r>
          </a:p>
          <a:p>
            <a:pPr marL="0" indent="0">
              <a:buNone/>
            </a:pPr>
            <a:endParaRPr lang="en-US" sz="7200" b="1" dirty="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BDCB19AA-D0FC-47F6-A568-28F93F4F1058}"/>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26201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901148" y="510936"/>
            <a:ext cx="10224051" cy="655256"/>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Marketing -Product</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901148" y="1166191"/>
            <a:ext cx="10224051" cy="5180874"/>
          </a:xfrm>
          <a:solidFill>
            <a:schemeClr val="bg1"/>
          </a:solidFill>
        </p:spPr>
        <p:txBody>
          <a:bodyPr>
            <a:normAutofit fontScale="85000" lnSpcReduction="20000"/>
          </a:bodyPr>
          <a:lstStyle/>
          <a:p>
            <a:pPr marL="0" indent="0">
              <a:buNone/>
            </a:pPr>
            <a:r>
              <a:rPr lang="en-US" sz="2400" b="1" dirty="0">
                <a:latin typeface="Arial" panose="020B0604020202020204" pitchFamily="34" charset="0"/>
                <a:cs typeface="Arial" panose="020B0604020202020204" pitchFamily="34" charset="0"/>
              </a:rPr>
              <a:t>Marketing Four P’s; </a:t>
            </a:r>
            <a:r>
              <a:rPr lang="en-US" sz="2400" b="1" i="1" dirty="0">
                <a:highlight>
                  <a:srgbClr val="00FFFF"/>
                </a:highlight>
                <a:latin typeface="Arial" panose="020B0604020202020204" pitchFamily="34" charset="0"/>
                <a:cs typeface="Arial" panose="020B0604020202020204" pitchFamily="34" charset="0"/>
              </a:rPr>
              <a:t>Product</a:t>
            </a:r>
            <a:r>
              <a:rPr lang="en-US" sz="2400" b="1" dirty="0">
                <a:highlight>
                  <a:srgbClr val="00FFFF"/>
                </a:highlight>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Place, Price, Promotion</a:t>
            </a:r>
          </a:p>
          <a:p>
            <a:pP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dirty="0">
                <a:latin typeface="Calibri" panose="020F0502020204030204" pitchFamily="34" charset="0"/>
                <a:cs typeface="Calibri" panose="020F0502020204030204" pitchFamily="34" charset="0"/>
              </a:rPr>
              <a:t>Use research to reach the consumer; identifying consumer segments and influence behavior</a:t>
            </a:r>
          </a:p>
          <a:p>
            <a:pPr>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b="1" dirty="0">
                <a:latin typeface="Calibri" panose="020F0502020204030204" pitchFamily="34" charset="0"/>
                <a:cs typeface="Calibri" panose="020F0502020204030204" pitchFamily="34" charset="0"/>
              </a:rPr>
              <a:t>Create value proposition; features &amp; benefits </a:t>
            </a:r>
          </a:p>
          <a:p>
            <a:pPr>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b="1" dirty="0">
                <a:latin typeface="Calibri" panose="020F0502020204030204" pitchFamily="34" charset="0"/>
                <a:cs typeface="Calibri" panose="020F0502020204030204" pitchFamily="34" charset="0"/>
              </a:rPr>
              <a:t>Find &amp; drive relevancy within the marketplace</a:t>
            </a:r>
          </a:p>
          <a:p>
            <a:pPr fontAlgn="base">
              <a:buFont typeface="Arial" panose="020B0604020202020204" pitchFamily="34" charset="0"/>
              <a:buChar char="•"/>
            </a:pPr>
            <a:r>
              <a:rPr lang="en-US" sz="2400" b="1" dirty="0">
                <a:effectLst/>
                <a:latin typeface="Calibri" panose="020F0502020204030204" pitchFamily="34" charset="0"/>
                <a:cs typeface="Calibri" panose="020F0502020204030204" pitchFamily="34" charset="0"/>
              </a:rPr>
              <a:t>Consider; </a:t>
            </a:r>
          </a:p>
          <a:p>
            <a:pPr lvl="1" fontAlgn="base">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Functionality</a:t>
            </a:r>
          </a:p>
          <a:p>
            <a:pPr lvl="1" fontAlgn="base">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Appearance</a:t>
            </a:r>
          </a:p>
          <a:p>
            <a:pPr lvl="1" fontAlgn="base">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Warranty</a:t>
            </a:r>
          </a:p>
          <a:p>
            <a:pPr lvl="1" fontAlgn="base">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Quality</a:t>
            </a:r>
          </a:p>
          <a:p>
            <a:pPr lvl="1" fontAlgn="base">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Packaging</a:t>
            </a:r>
          </a:p>
          <a:p>
            <a:pPr>
              <a:buFont typeface="Arial" panose="020B0604020202020204" pitchFamily="34" charset="0"/>
              <a:buChar char="•"/>
            </a:pPr>
            <a:endParaRPr lang="en-US" sz="7200" b="1" dirty="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40416F52-8200-4A95-A649-48CAC8EFA1D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014236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527248"/>
            <a:ext cx="9786730" cy="559430"/>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Marketing -Place</a:t>
            </a:r>
            <a:endParaRPr lang="en-US" dirty="0">
              <a:solidFill>
                <a:srgbClr val="00B05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715617" y="1086676"/>
            <a:ext cx="10137913" cy="5244075"/>
          </a:xfrm>
          <a:solidFill>
            <a:schemeClr val="bg1"/>
          </a:solidFill>
        </p:spPr>
        <p:txBody>
          <a:bodyPr>
            <a:normAutofit fontScale="25000" lnSpcReduction="20000"/>
          </a:bodyPr>
          <a:lstStyle/>
          <a:p>
            <a:pPr marL="0" indent="0">
              <a:buNone/>
            </a:pPr>
            <a:endParaRPr lang="en-US" sz="4200" b="1" dirty="0">
              <a:latin typeface="Calibri" panose="020F0502020204030204" pitchFamily="34" charset="0"/>
              <a:cs typeface="Calibri" panose="020F0502020204030204" pitchFamily="34" charset="0"/>
            </a:endParaRPr>
          </a:p>
          <a:p>
            <a:pPr marL="0" indent="0">
              <a:buNone/>
            </a:pPr>
            <a:r>
              <a:rPr lang="en-US" sz="8000" b="1" dirty="0">
                <a:latin typeface="Arial" panose="020B0604020202020204" pitchFamily="34" charset="0"/>
                <a:cs typeface="Arial" panose="020B0604020202020204" pitchFamily="34" charset="0"/>
              </a:rPr>
              <a:t>Marketing </a:t>
            </a:r>
            <a:r>
              <a:rPr lang="en-US" sz="8000" dirty="0">
                <a:latin typeface="Arial" panose="020B0604020202020204" pitchFamily="34" charset="0"/>
                <a:cs typeface="Arial" panose="020B0604020202020204" pitchFamily="34" charset="0"/>
              </a:rPr>
              <a:t>Four P’s; Product, </a:t>
            </a:r>
            <a:r>
              <a:rPr lang="en-US" sz="8000" b="1" i="1" dirty="0">
                <a:highlight>
                  <a:srgbClr val="00FF00"/>
                </a:highlight>
                <a:latin typeface="Arial" panose="020B0604020202020204" pitchFamily="34" charset="0"/>
                <a:cs typeface="Arial" panose="020B0604020202020204" pitchFamily="34" charset="0"/>
              </a:rPr>
              <a:t>Place</a:t>
            </a:r>
            <a:r>
              <a:rPr lang="en-US" sz="8000" dirty="0">
                <a:latin typeface="Arial" panose="020B0604020202020204" pitchFamily="34" charset="0"/>
                <a:cs typeface="Arial" panose="020B0604020202020204" pitchFamily="34" charset="0"/>
              </a:rPr>
              <a:t>, Price, Promotion</a:t>
            </a:r>
          </a:p>
          <a:p>
            <a:pPr marL="0" indent="0">
              <a:buNone/>
            </a:pPr>
            <a:endParaRPr lang="en-US" sz="80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8000" b="1" dirty="0">
                <a:latin typeface="Calibri" panose="020F0502020204030204" pitchFamily="34" charset="0"/>
                <a:cs typeface="Calibri" panose="020F0502020204030204" pitchFamily="34" charset="0"/>
              </a:rPr>
              <a:t>Identify how the customer shops to determine where to have your product and where to create awareness</a:t>
            </a:r>
          </a:p>
          <a:p>
            <a:pPr lvl="1">
              <a:buFont typeface="Arial" panose="020B0604020202020204" pitchFamily="34" charset="0"/>
              <a:buChar char="•"/>
            </a:pPr>
            <a:r>
              <a:rPr lang="en-US" sz="8000" dirty="0">
                <a:latin typeface="Calibri" panose="020F0502020204030204" pitchFamily="34" charset="0"/>
                <a:cs typeface="Calibri" panose="020F0502020204030204" pitchFamily="34" charset="0"/>
              </a:rPr>
              <a:t>If only on-line, then you will need a website where they can purchase and you can fulfill the orders</a:t>
            </a:r>
          </a:p>
          <a:p>
            <a:pPr lvl="1">
              <a:buFont typeface="Arial" panose="020B0604020202020204" pitchFamily="34" charset="0"/>
              <a:buChar char="•"/>
            </a:pPr>
            <a:r>
              <a:rPr lang="en-US" sz="8000" dirty="0">
                <a:latin typeface="Calibri" panose="020F0502020204030204" pitchFamily="34" charset="0"/>
                <a:cs typeface="Calibri" panose="020F0502020204030204" pitchFamily="34" charset="0"/>
              </a:rPr>
              <a:t>Will you need to build an eCommerce site, capable to have secure </a:t>
            </a:r>
          </a:p>
          <a:p>
            <a:pPr lvl="1">
              <a:buFont typeface="Arial" panose="020B0604020202020204" pitchFamily="34" charset="0"/>
              <a:buChar char="•"/>
            </a:pPr>
            <a:endParaRPr lang="en-US" sz="8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8000" b="1" dirty="0">
                <a:latin typeface="Calibri" panose="020F0502020204030204" pitchFamily="34" charset="0"/>
                <a:cs typeface="Calibri" panose="020F0502020204030204" pitchFamily="34" charset="0"/>
              </a:rPr>
              <a:t>Determine the best way to deliver to those needs</a:t>
            </a:r>
          </a:p>
          <a:p>
            <a:pPr>
              <a:buFont typeface="Arial" panose="020B0604020202020204" pitchFamily="34" charset="0"/>
              <a:buChar char="•"/>
            </a:pPr>
            <a:endParaRPr lang="en-US" sz="80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8000" b="1" dirty="0">
                <a:latin typeface="Calibri" panose="020F0502020204030204" pitchFamily="34" charset="0"/>
                <a:cs typeface="Calibri" panose="020F0502020204030204" pitchFamily="34" charset="0"/>
              </a:rPr>
              <a:t>Understand the Customer journey </a:t>
            </a:r>
          </a:p>
          <a:p>
            <a:pPr lvl="1">
              <a:buFont typeface="Arial" panose="020B0604020202020204" pitchFamily="34" charset="0"/>
              <a:buChar char="•"/>
            </a:pPr>
            <a:r>
              <a:rPr lang="en-US" sz="8000" dirty="0">
                <a:latin typeface="Calibri" panose="020F0502020204030204" pitchFamily="34" charset="0"/>
                <a:cs typeface="Calibri" panose="020F0502020204030204" pitchFamily="34" charset="0"/>
              </a:rPr>
              <a:t>What are the steps they go through beginning with how they first came across your product, what they did once they became interested, what did they do when they were on your website….</a:t>
            </a:r>
          </a:p>
          <a:p>
            <a:endParaRPr lang="en-US" dirty="0"/>
          </a:p>
        </p:txBody>
      </p:sp>
      <p:sp>
        <p:nvSpPr>
          <p:cNvPr id="5" name="TextBox 4">
            <a:extLst>
              <a:ext uri="{FF2B5EF4-FFF2-40B4-BE49-F238E27FC236}">
                <a16:creationId xmlns:a16="http://schemas.microsoft.com/office/drawing/2014/main" id="{4F35D42D-4F40-4FBC-8DC6-D0A974A6585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33373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527248"/>
            <a:ext cx="9786730" cy="559430"/>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Marketing -Place</a:t>
            </a:r>
            <a:endParaRPr lang="en-US" dirty="0">
              <a:solidFill>
                <a:srgbClr val="00B05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715617" y="1086676"/>
            <a:ext cx="10137913" cy="5244075"/>
          </a:xfrm>
          <a:solidFill>
            <a:schemeClr val="bg1"/>
          </a:solidFill>
        </p:spPr>
        <p:txBody>
          <a:bodyPr>
            <a:normAutofit fontScale="40000" lnSpcReduction="20000"/>
          </a:bodyPr>
          <a:lstStyle/>
          <a:p>
            <a:pPr marL="0" indent="0">
              <a:buNone/>
            </a:pPr>
            <a:endParaRPr lang="en-US" sz="4200" b="1" dirty="0">
              <a:latin typeface="Calibri" panose="020F0502020204030204" pitchFamily="34" charset="0"/>
              <a:cs typeface="Calibri" panose="020F0502020204030204" pitchFamily="34" charset="0"/>
            </a:endParaRPr>
          </a:p>
          <a:p>
            <a:pPr marL="0" indent="0">
              <a:buNone/>
            </a:pPr>
            <a:r>
              <a:rPr lang="en-US" sz="7000" b="1" dirty="0">
                <a:latin typeface="Calibri" panose="020F0502020204030204" pitchFamily="34" charset="0"/>
                <a:cs typeface="Calibri" panose="020F0502020204030204" pitchFamily="34" charset="0"/>
              </a:rPr>
              <a:t>Marketing </a:t>
            </a:r>
            <a:r>
              <a:rPr lang="en-US" sz="7000" dirty="0">
                <a:latin typeface="Calibri" panose="020F0502020204030204" pitchFamily="34" charset="0"/>
                <a:cs typeface="Calibri" panose="020F0502020204030204" pitchFamily="34" charset="0"/>
              </a:rPr>
              <a:t>Four P’s; Product, </a:t>
            </a:r>
            <a:r>
              <a:rPr lang="en-US" sz="7000" b="1" i="1" dirty="0">
                <a:highlight>
                  <a:srgbClr val="00FF00"/>
                </a:highlight>
                <a:latin typeface="Calibri" panose="020F0502020204030204" pitchFamily="34" charset="0"/>
                <a:cs typeface="Calibri" panose="020F0502020204030204" pitchFamily="34" charset="0"/>
              </a:rPr>
              <a:t>Place</a:t>
            </a:r>
            <a:r>
              <a:rPr lang="en-US" sz="7000" dirty="0">
                <a:latin typeface="Calibri" panose="020F0502020204030204" pitchFamily="34" charset="0"/>
                <a:cs typeface="Calibri" panose="020F0502020204030204" pitchFamily="34" charset="0"/>
              </a:rPr>
              <a:t>, Price, Promotion</a:t>
            </a:r>
          </a:p>
          <a:p>
            <a:pPr marL="0" indent="0">
              <a:buNone/>
            </a:pPr>
            <a:endParaRPr lang="en-US" sz="60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6000" b="1" dirty="0">
                <a:latin typeface="Calibri" panose="020F0502020204030204" pitchFamily="34" charset="0"/>
                <a:cs typeface="Calibri" panose="020F0502020204030204" pitchFamily="34" charset="0"/>
              </a:rPr>
              <a:t>Find &amp; drive relevancy within the marketplace -</a:t>
            </a:r>
            <a:r>
              <a:rPr lang="en-US" sz="6000" dirty="0">
                <a:latin typeface="Calibri" panose="020F0502020204030204" pitchFamily="34" charset="0"/>
                <a:cs typeface="Calibri" panose="020F0502020204030204" pitchFamily="34" charset="0"/>
              </a:rPr>
              <a:t>create blogs, maintain content across all channels that is relevant and consistent</a:t>
            </a:r>
          </a:p>
          <a:p>
            <a:pPr>
              <a:buFont typeface="Arial" panose="020B0604020202020204" pitchFamily="34" charset="0"/>
              <a:buChar char="•"/>
            </a:pPr>
            <a:endParaRPr lang="en-US" sz="6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6000" b="1" dirty="0">
                <a:latin typeface="Calibri" panose="020F0502020204030204" pitchFamily="34" charset="0"/>
                <a:cs typeface="Calibri" panose="020F0502020204030204" pitchFamily="34" charset="0"/>
              </a:rPr>
              <a:t>Use research to reach the consumer; </a:t>
            </a:r>
          </a:p>
          <a:p>
            <a:pPr lvl="1">
              <a:buFont typeface="Arial" panose="020B0604020202020204" pitchFamily="34" charset="0"/>
              <a:buChar char="•"/>
            </a:pPr>
            <a:r>
              <a:rPr lang="en-US" sz="6000" dirty="0">
                <a:latin typeface="Calibri" panose="020F0502020204030204" pitchFamily="34" charset="0"/>
                <a:cs typeface="Calibri" panose="020F0502020204030204" pitchFamily="34" charset="0"/>
              </a:rPr>
              <a:t>identifying consumer segments and influence behavior</a:t>
            </a:r>
          </a:p>
          <a:p>
            <a:pPr lvl="1">
              <a:buFont typeface="Arial" panose="020B0604020202020204" pitchFamily="34" charset="0"/>
              <a:buChar char="•"/>
            </a:pPr>
            <a:endParaRPr lang="en-US" sz="6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6000" b="1" dirty="0">
                <a:latin typeface="Calibri" panose="020F0502020204030204" pitchFamily="34" charset="0"/>
                <a:cs typeface="Calibri" panose="020F0502020204030204" pitchFamily="34" charset="0"/>
              </a:rPr>
              <a:t>Map the Customer journey </a:t>
            </a:r>
          </a:p>
          <a:p>
            <a:pPr lvl="1">
              <a:buFont typeface="Arial" panose="020B0604020202020204" pitchFamily="34" charset="0"/>
              <a:buChar char="•"/>
            </a:pPr>
            <a:r>
              <a:rPr lang="en-US" sz="5000" b="1" dirty="0">
                <a:latin typeface="Calibri" panose="020F0502020204030204" pitchFamily="34" charset="0"/>
                <a:cs typeface="Calibri" panose="020F0502020204030204" pitchFamily="34" charset="0"/>
              </a:rPr>
              <a:t> </a:t>
            </a:r>
            <a:r>
              <a:rPr lang="en-US" sz="5000" dirty="0">
                <a:latin typeface="Calibri" panose="020F0502020204030204" pitchFamily="34" charset="0"/>
                <a:cs typeface="Calibri" panose="020F0502020204030204" pitchFamily="34" charset="0"/>
              </a:rPr>
              <a:t>know how to reach them, improve the experience, lock-in by resonating</a:t>
            </a:r>
          </a:p>
          <a:p>
            <a:endParaRPr lang="en-US" dirty="0"/>
          </a:p>
        </p:txBody>
      </p:sp>
      <p:sp>
        <p:nvSpPr>
          <p:cNvPr id="5" name="TextBox 4">
            <a:extLst>
              <a:ext uri="{FF2B5EF4-FFF2-40B4-BE49-F238E27FC236}">
                <a16:creationId xmlns:a16="http://schemas.microsoft.com/office/drawing/2014/main" id="{0C4B0238-A596-4DB6-A292-9ED0975ED5F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72768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197548" cy="470589"/>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Marketing -Price</a:t>
            </a:r>
            <a:endParaRPr lang="en-US" dirty="0">
              <a:solidFill>
                <a:srgbClr val="00B05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699051" y="1498144"/>
            <a:ext cx="10565297" cy="4915908"/>
          </a:xfrm>
          <a:solidFill>
            <a:schemeClr val="bg1"/>
          </a:solidFill>
        </p:spPr>
        <p:txBody>
          <a:bodyPr>
            <a:normAutofit/>
          </a:bodyPr>
          <a:lstStyle/>
          <a:p>
            <a:pPr marL="0" indent="0">
              <a:buNone/>
            </a:pPr>
            <a:r>
              <a:rPr lang="en-US" sz="2100" b="1" dirty="0">
                <a:latin typeface="Calibri" panose="020F0502020204030204" pitchFamily="34" charset="0"/>
                <a:cs typeface="Calibri" panose="020F0502020204030204" pitchFamily="34" charset="0"/>
              </a:rPr>
              <a:t>Marketing </a:t>
            </a:r>
            <a:r>
              <a:rPr lang="en-US" sz="2100" dirty="0">
                <a:latin typeface="Calibri" panose="020F0502020204030204" pitchFamily="34" charset="0"/>
                <a:cs typeface="Calibri" panose="020F0502020204030204" pitchFamily="34" charset="0"/>
              </a:rPr>
              <a:t>Four P’s; Product, Place,</a:t>
            </a:r>
            <a:r>
              <a:rPr lang="en-US" sz="2100" dirty="0">
                <a:highlight>
                  <a:srgbClr val="FF00FF"/>
                </a:highlight>
                <a:latin typeface="Calibri" panose="020F0502020204030204" pitchFamily="34" charset="0"/>
                <a:cs typeface="Calibri" panose="020F0502020204030204" pitchFamily="34" charset="0"/>
              </a:rPr>
              <a:t> </a:t>
            </a:r>
            <a:r>
              <a:rPr lang="en-US" sz="2100" b="1" i="1" dirty="0">
                <a:highlight>
                  <a:srgbClr val="FF00FF"/>
                </a:highlight>
                <a:latin typeface="Calibri" panose="020F0502020204030204" pitchFamily="34" charset="0"/>
                <a:cs typeface="Calibri" panose="020F0502020204030204" pitchFamily="34" charset="0"/>
              </a:rPr>
              <a:t>Price</a:t>
            </a:r>
            <a:r>
              <a:rPr lang="en-US" sz="2100" b="1" i="1" dirty="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Promotion</a:t>
            </a:r>
          </a:p>
          <a:p>
            <a:pPr marL="0" indent="0">
              <a:buNone/>
            </a:pPr>
            <a:endParaRPr lang="en-US" sz="2100" b="1"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Establish the right price to sell </a:t>
            </a: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What is someone willing to pay for it?</a:t>
            </a: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Create value proposition; features &amp; benefits</a:t>
            </a:r>
          </a:p>
          <a:p>
            <a:pPr lvl="2">
              <a:buFont typeface="Arial" panose="020B0604020202020204" pitchFamily="34" charset="0"/>
              <a:buChar char="•"/>
            </a:pPr>
            <a:r>
              <a:rPr lang="en-US" sz="2000" dirty="0">
                <a:latin typeface="Calibri" panose="020F0502020204030204" pitchFamily="34" charset="0"/>
                <a:cs typeface="Calibri" panose="020F0502020204030204" pitchFamily="34" charset="0"/>
              </a:rPr>
              <a:t>Points of difference (POD’s)</a:t>
            </a:r>
          </a:p>
          <a:p>
            <a:pPr lvl="2">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Consider </a:t>
            </a:r>
            <a:r>
              <a:rPr lang="en-US" sz="2000" b="1" dirty="0">
                <a:effectLst/>
                <a:latin typeface="Calibri" panose="020F0502020204030204" pitchFamily="34" charset="0"/>
                <a:cs typeface="Calibri" panose="020F0502020204030204" pitchFamily="34" charset="0"/>
              </a:rPr>
              <a:t>production cost and the cost of marketing and advertising for healthy margins</a:t>
            </a:r>
          </a:p>
          <a:p>
            <a:pPr lvl="1">
              <a:buFont typeface="Arial" panose="020B0604020202020204" pitchFamily="34" charset="0"/>
              <a:buChar char="•"/>
            </a:pPr>
            <a:endParaRPr lang="en-US" sz="2000" b="1" dirty="0">
              <a:effectLst/>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1" dirty="0">
                <a:latin typeface="Calibri" panose="020F0502020204030204" pitchFamily="34" charset="0"/>
                <a:cs typeface="Calibri" panose="020F0502020204030204" pitchFamily="34" charset="0"/>
              </a:rPr>
              <a:t>Know the market, the industry, competition and distribution channels to determine what the market will bear </a:t>
            </a:r>
          </a:p>
          <a:p>
            <a:endParaRPr lang="en-US" dirty="0"/>
          </a:p>
        </p:txBody>
      </p:sp>
      <p:sp>
        <p:nvSpPr>
          <p:cNvPr id="5" name="TextBox 4">
            <a:extLst>
              <a:ext uri="{FF2B5EF4-FFF2-40B4-BE49-F238E27FC236}">
                <a16:creationId xmlns:a16="http://schemas.microsoft.com/office/drawing/2014/main" id="{1E4CF692-60B9-4655-B40D-FF185F4E47B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539037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770433" y="499984"/>
            <a:ext cx="10864976" cy="810544"/>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Marketing -Promotion</a:t>
            </a:r>
            <a:endParaRPr lang="en-US" dirty="0">
              <a:solidFill>
                <a:srgbClr val="00B05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770433" y="1267636"/>
            <a:ext cx="10864976" cy="5090380"/>
          </a:xfrm>
          <a:solidFill>
            <a:schemeClr val="bg1"/>
          </a:solidFill>
        </p:spPr>
        <p:txBody>
          <a:bodyPr>
            <a:normAutofit fontScale="92500" lnSpcReduction="10000"/>
          </a:bodyPr>
          <a:lstStyle/>
          <a:p>
            <a:pPr marL="0" indent="0">
              <a:buNone/>
            </a:pPr>
            <a:r>
              <a:rPr lang="en-US" sz="2600" b="1" dirty="0">
                <a:latin typeface="Calibri" panose="020F0502020204030204" pitchFamily="34" charset="0"/>
                <a:cs typeface="Calibri" panose="020F0502020204030204" pitchFamily="34" charset="0"/>
              </a:rPr>
              <a:t>Marketing </a:t>
            </a:r>
            <a:r>
              <a:rPr lang="en-US" sz="2600" dirty="0">
                <a:latin typeface="Calibri" panose="020F0502020204030204" pitchFamily="34" charset="0"/>
                <a:cs typeface="Calibri" panose="020F0502020204030204" pitchFamily="34" charset="0"/>
              </a:rPr>
              <a:t>Four P’s; Product, Place, Price, </a:t>
            </a:r>
            <a:r>
              <a:rPr lang="en-US" sz="2600" b="1" i="1" dirty="0">
                <a:highlight>
                  <a:srgbClr val="F25A2A"/>
                </a:highlight>
                <a:latin typeface="Calibri" panose="020F0502020204030204" pitchFamily="34" charset="0"/>
                <a:cs typeface="Calibri" panose="020F0502020204030204" pitchFamily="34" charset="0"/>
              </a:rPr>
              <a:t>Promotion</a:t>
            </a:r>
          </a:p>
          <a:p>
            <a:pPr marL="0" indent="0">
              <a:buNone/>
            </a:pPr>
            <a:endParaRPr lang="en-US" sz="2600" b="1" i="1" dirty="0">
              <a:latin typeface="Calibri" panose="020F0502020204030204" pitchFamily="34" charset="0"/>
              <a:cs typeface="Calibri" panose="020F0502020204030204" pitchFamily="34" charset="0"/>
            </a:endParaRPr>
          </a:p>
          <a:p>
            <a:pPr marL="0" indent="0">
              <a:buNone/>
            </a:pPr>
            <a:r>
              <a:rPr lang="en-US" sz="2300" b="1" dirty="0">
                <a:effectLst/>
                <a:latin typeface="Calibri" panose="020F0502020204030204" pitchFamily="34" charset="0"/>
                <a:cs typeface="Calibri" panose="020F0502020204030204" pitchFamily="34" charset="0"/>
              </a:rPr>
              <a:t>Promotion provides messaging or information about your products or services</a:t>
            </a:r>
            <a:endParaRPr lang="en-US" sz="23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Build a Communication plan that will create awareness and target the customer needs, wants desires </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Use insights to reach and resonate with the consumer; identifying consumer segments and influence behavior</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Promote using the appropriate vehicles based on consumer insights</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Utilize the value proposition; features &amp; benefits </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Find &amp; drive relevancy within the marketplace</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Set Message &amp; Tone</a:t>
            </a:r>
          </a:p>
          <a:p>
            <a:endParaRPr lang="en-US" dirty="0"/>
          </a:p>
        </p:txBody>
      </p:sp>
      <p:sp>
        <p:nvSpPr>
          <p:cNvPr id="5" name="TextBox 4">
            <a:extLst>
              <a:ext uri="{FF2B5EF4-FFF2-40B4-BE49-F238E27FC236}">
                <a16:creationId xmlns:a16="http://schemas.microsoft.com/office/drawing/2014/main" id="{3332C920-DA9B-44EE-A57E-ECC6737DE3CE}"/>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544287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770433" y="499984"/>
            <a:ext cx="10864976" cy="810544"/>
          </a:xfrm>
          <a:solidFill>
            <a:schemeClr val="accent1"/>
          </a:solidFill>
        </p:spPr>
        <p:txBody>
          <a:bodyPr>
            <a:noAutofit/>
          </a:bodyPr>
          <a:lstStyle/>
          <a:p>
            <a:r>
              <a:rPr lang="en-US" sz="3600" b="1" dirty="0">
                <a:solidFill>
                  <a:srgbClr val="002060"/>
                </a:solidFill>
                <a:latin typeface="Arial" panose="020B0604020202020204" pitchFamily="34" charset="0"/>
                <a:cs typeface="Arial" panose="020B0604020202020204" pitchFamily="34" charset="0"/>
              </a:rPr>
              <a:t>Marketing -Promotion</a:t>
            </a:r>
            <a:endParaRPr lang="en-US" dirty="0">
              <a:solidFill>
                <a:srgbClr val="00B05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770433" y="1267636"/>
            <a:ext cx="10864976" cy="5090380"/>
          </a:xfrm>
          <a:solidFill>
            <a:schemeClr val="bg1"/>
          </a:solidFill>
        </p:spPr>
        <p:txBody>
          <a:bodyPr>
            <a:normAutofit/>
          </a:bodyPr>
          <a:lstStyle/>
          <a:p>
            <a:pPr marL="0" indent="0">
              <a:buNone/>
            </a:pPr>
            <a:r>
              <a:rPr lang="en-US" sz="2600" b="1" dirty="0">
                <a:latin typeface="Calibri" panose="020F0502020204030204" pitchFamily="34" charset="0"/>
                <a:cs typeface="Calibri" panose="020F0502020204030204" pitchFamily="34" charset="0"/>
              </a:rPr>
              <a:t>Marketing </a:t>
            </a:r>
            <a:r>
              <a:rPr lang="en-US" sz="2600" dirty="0">
                <a:latin typeface="Calibri" panose="020F0502020204030204" pitchFamily="34" charset="0"/>
                <a:cs typeface="Calibri" panose="020F0502020204030204" pitchFamily="34" charset="0"/>
              </a:rPr>
              <a:t>Four P’s; Product, Place, Price, </a:t>
            </a:r>
            <a:r>
              <a:rPr lang="en-US" sz="2600" b="1" i="1" dirty="0">
                <a:highlight>
                  <a:srgbClr val="F25A2A"/>
                </a:highlight>
                <a:latin typeface="Calibri" panose="020F0502020204030204" pitchFamily="34" charset="0"/>
                <a:cs typeface="Calibri" panose="020F0502020204030204" pitchFamily="34" charset="0"/>
              </a:rPr>
              <a:t>Promotion</a:t>
            </a:r>
          </a:p>
          <a:p>
            <a:pPr marL="0" indent="0">
              <a:buNone/>
            </a:pPr>
            <a:endParaRPr lang="en-US" sz="2600" b="1" i="1"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300" b="1" dirty="0">
                <a:latin typeface="Calibri" panose="020F0502020204030204" pitchFamily="34" charset="0"/>
                <a:cs typeface="Calibri" panose="020F0502020204030204" pitchFamily="34" charset="0"/>
              </a:rPr>
              <a:t>Understand all costs associated with execution of the Communications plan</a:t>
            </a:r>
          </a:p>
          <a:p>
            <a:pPr lvl="1">
              <a:buFont typeface="Arial" panose="020B0604020202020204" pitchFamily="34" charset="0"/>
              <a:buChar char="•"/>
            </a:pPr>
            <a:r>
              <a:rPr lang="en-US" sz="2300" dirty="0">
                <a:latin typeface="Calibri" panose="020F0502020204030204" pitchFamily="34" charset="0"/>
                <a:cs typeface="Calibri" panose="020F0502020204030204" pitchFamily="34" charset="0"/>
              </a:rPr>
              <a:t>Marketing Channels</a:t>
            </a:r>
          </a:p>
          <a:p>
            <a:pPr lvl="1">
              <a:buFont typeface="Arial" panose="020B0604020202020204" pitchFamily="34" charset="0"/>
              <a:buChar char="•"/>
            </a:pPr>
            <a:r>
              <a:rPr lang="en-US" sz="2300" dirty="0">
                <a:latin typeface="Calibri" panose="020F0502020204030204" pitchFamily="34" charset="0"/>
                <a:cs typeface="Calibri" panose="020F0502020204030204" pitchFamily="34" charset="0"/>
              </a:rPr>
              <a:t>Timing and frequency</a:t>
            </a:r>
          </a:p>
          <a:p>
            <a:pPr lvl="1">
              <a:buFont typeface="Arial" panose="020B0604020202020204" pitchFamily="34" charset="0"/>
              <a:buChar char="•"/>
            </a:pPr>
            <a:r>
              <a:rPr lang="en-US" sz="2300" dirty="0">
                <a:latin typeface="Calibri" panose="020F0502020204030204" pitchFamily="34" charset="0"/>
                <a:cs typeface="Calibri" panose="020F0502020204030204" pitchFamily="34" charset="0"/>
              </a:rPr>
              <a:t>Paid influencers</a:t>
            </a:r>
          </a:p>
          <a:p>
            <a:pPr lvl="1">
              <a:buFont typeface="Arial" panose="020B0604020202020204" pitchFamily="34" charset="0"/>
              <a:buChar char="•"/>
            </a:pPr>
            <a:r>
              <a:rPr lang="en-US" sz="2300" dirty="0">
                <a:latin typeface="Calibri" panose="020F0502020204030204" pitchFamily="34" charset="0"/>
                <a:cs typeface="Calibri" panose="020F0502020204030204" pitchFamily="34" charset="0"/>
              </a:rPr>
              <a:t>Design, copywriting, placement costs</a:t>
            </a:r>
          </a:p>
          <a:p>
            <a:endParaRPr lang="en-US" dirty="0"/>
          </a:p>
        </p:txBody>
      </p:sp>
      <p:sp>
        <p:nvSpPr>
          <p:cNvPr id="5" name="TextBox 4">
            <a:extLst>
              <a:ext uri="{FF2B5EF4-FFF2-40B4-BE49-F238E27FC236}">
                <a16:creationId xmlns:a16="http://schemas.microsoft.com/office/drawing/2014/main" id="{243DBA4B-E603-4A9F-A01B-333A9F4F8C08}"/>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798383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6EEE1C-39BB-4BA0-B407-021E36383ECD}"/>
              </a:ext>
            </a:extLst>
          </p:cNvPr>
          <p:cNvSpPr>
            <a:spLocks noGrp="1"/>
          </p:cNvSpPr>
          <p:nvPr>
            <p:ph type="title"/>
          </p:nvPr>
        </p:nvSpPr>
        <p:spPr>
          <a:xfrm>
            <a:off x="1278835" y="656328"/>
            <a:ext cx="10237304" cy="497093"/>
          </a:xfrm>
          <a:solidFill>
            <a:schemeClr val="accent1"/>
          </a:solidFill>
        </p:spPr>
        <p:txBody>
          <a:bodyPr>
            <a:normAutofit fontScale="90000"/>
          </a:bodyPr>
          <a:lstStyle/>
          <a:p>
            <a:r>
              <a:rPr lang="en-US" b="1" dirty="0">
                <a:solidFill>
                  <a:srgbClr val="002060"/>
                </a:solidFill>
                <a:latin typeface="Arial" panose="020B0604020202020204" pitchFamily="34" charset="0"/>
                <a:cs typeface="Arial" panose="020B0604020202020204" pitchFamily="34" charset="0"/>
              </a:rPr>
              <a:t>The Marketing Funnel</a:t>
            </a:r>
          </a:p>
        </p:txBody>
      </p:sp>
      <p:pic>
        <p:nvPicPr>
          <p:cNvPr id="1026" name="Picture 2" descr="How the Marketing Funnel Works From Top to Bottom">
            <a:extLst>
              <a:ext uri="{FF2B5EF4-FFF2-40B4-BE49-F238E27FC236}">
                <a16:creationId xmlns:a16="http://schemas.microsoft.com/office/drawing/2014/main" id="{13EE4950-2636-4056-A214-77CD6A1454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5543" y="1355015"/>
            <a:ext cx="9991192" cy="5024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B7A720-5041-4A5B-9CC6-C8D4995978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20604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Marketing Modules Topics</a:t>
            </a: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799" y="1630017"/>
            <a:ext cx="10279627" cy="4585389"/>
          </a:xfrm>
          <a:solidFill>
            <a:schemeClr val="bg1"/>
          </a:solidFill>
        </p:spPr>
        <p:txBody>
          <a:bodyPr>
            <a:normAutofit fontScale="40000" lnSpcReduction="20000"/>
          </a:bodyPr>
          <a:lstStyle/>
          <a:p>
            <a:pPr marR="0" lvl="0">
              <a:spcBef>
                <a:spcPts val="0"/>
              </a:spcBef>
              <a:spcAft>
                <a:spcPts val="0"/>
              </a:spcAft>
              <a:buSzPts val="1000"/>
              <a:buFont typeface="Arial" panose="020B0604020202020204" pitchFamily="34" charset="0"/>
              <a:buChar char="•"/>
              <a:tabLst>
                <a:tab pos="457200" algn="l"/>
              </a:tabLst>
            </a:pPr>
            <a:r>
              <a:rPr lang="en-US" sz="3400" dirty="0">
                <a:effectLst/>
                <a:latin typeface="Calibri" panose="020F0502020204030204" pitchFamily="34" charset="0"/>
                <a:ea typeface="Times New Roman" panose="02020603050405020304" pitchFamily="18" charset="0"/>
                <a:cs typeface="Calibri" panose="020F0502020204030204" pitchFamily="34" charset="0"/>
              </a:rPr>
              <a:t>What is Marketing?</a:t>
            </a:r>
          </a:p>
          <a:p>
            <a:pPr marR="0" lvl="0">
              <a:spcBef>
                <a:spcPts val="0"/>
              </a:spcBef>
              <a:spcAft>
                <a:spcPts val="0"/>
              </a:spcAft>
              <a:buSzPts val="1000"/>
              <a:buFont typeface="Arial" panose="020B0604020202020204" pitchFamily="34" charset="0"/>
              <a:buChar char="•"/>
              <a:tabLst>
                <a:tab pos="457200" algn="l"/>
              </a:tabLst>
            </a:pPr>
            <a:r>
              <a:rPr lang="en-US" sz="3400" dirty="0">
                <a:effectLst/>
                <a:latin typeface="Calibri" panose="020F0502020204030204" pitchFamily="34" charset="0"/>
                <a:ea typeface="Times New Roman" panose="02020603050405020304" pitchFamily="18" charset="0"/>
                <a:cs typeface="Calibri" panose="020F0502020204030204" pitchFamily="34" charset="0"/>
              </a:rPr>
              <a:t>Advertising vs Marketing</a:t>
            </a:r>
          </a:p>
          <a:p>
            <a:pPr marR="0" lvl="0">
              <a:spcBef>
                <a:spcPts val="0"/>
              </a:spcBef>
              <a:spcAft>
                <a:spcPts val="0"/>
              </a:spcAft>
              <a:buSzPts val="1000"/>
              <a:buFont typeface="Arial" panose="020B0604020202020204" pitchFamily="34" charset="0"/>
              <a:buChar char="•"/>
              <a:tabLst>
                <a:tab pos="457200" algn="l"/>
              </a:tabLst>
            </a:pPr>
            <a:r>
              <a:rPr lang="en-US" sz="3400" dirty="0">
                <a:effectLst/>
                <a:latin typeface="Calibri" panose="020F0502020204030204" pitchFamily="34" charset="0"/>
                <a:ea typeface="Times New Roman" panose="02020603050405020304" pitchFamily="18" charset="0"/>
                <a:cs typeface="Calibri" panose="020F0502020204030204" pitchFamily="34" charset="0"/>
              </a:rPr>
              <a:t>Marketing;</a:t>
            </a:r>
          </a:p>
          <a:p>
            <a:pPr lvl="1">
              <a:spcBef>
                <a:spcPts val="0"/>
              </a:spcBef>
              <a:buSzPts val="1000"/>
              <a:buFont typeface="Arial" panose="020B0604020202020204" pitchFamily="34" charset="0"/>
              <a:buChar char="•"/>
              <a:tabLst>
                <a:tab pos="457200" algn="l"/>
              </a:tabLst>
            </a:pPr>
            <a:r>
              <a:rPr lang="en-US" sz="3400" dirty="0">
                <a:effectLst/>
                <a:latin typeface="Calibri" panose="020F0502020204030204" pitchFamily="34" charset="0"/>
                <a:ea typeface="Times New Roman" panose="02020603050405020304" pitchFamily="18" charset="0"/>
                <a:cs typeface="Calibri" panose="020F0502020204030204" pitchFamily="34" charset="0"/>
              </a:rPr>
              <a:t>Components, Funnel, 4 P’s,, Inbound/Outbound, Consumer Insights</a:t>
            </a:r>
            <a:r>
              <a:rPr lang="en-US" sz="3400" dirty="0">
                <a:latin typeface="Calibri" panose="020F0502020204030204" pitchFamily="34" charset="0"/>
                <a:ea typeface="Times New Roman" panose="02020603050405020304" pitchFamily="18" charset="0"/>
                <a:cs typeface="Calibri" panose="020F0502020204030204" pitchFamily="34" charset="0"/>
              </a:rPr>
              <a:t>,</a:t>
            </a:r>
            <a:r>
              <a:rPr lang="en-US" sz="3400" dirty="0">
                <a:effectLst/>
                <a:latin typeface="Calibri" panose="020F0502020204030204" pitchFamily="34" charset="0"/>
                <a:ea typeface="Times New Roman" panose="02020603050405020304" pitchFamily="18" charset="0"/>
                <a:cs typeface="Calibri" panose="020F0502020204030204" pitchFamily="34" charset="0"/>
              </a:rPr>
              <a:t> Branding</a:t>
            </a:r>
          </a:p>
          <a:p>
            <a:pPr>
              <a:spcBef>
                <a:spcPts val="0"/>
              </a:spcBef>
              <a:buSzPts val="1000"/>
              <a:buFont typeface="Arial" panose="020B0604020202020204" pitchFamily="34" charset="0"/>
              <a:buChar char="•"/>
              <a:tabLst>
                <a:tab pos="457200" algn="l"/>
              </a:tabLst>
            </a:pPr>
            <a:r>
              <a:rPr lang="en-US" sz="3600" dirty="0">
                <a:effectLst/>
                <a:latin typeface="Calibri" panose="020F0502020204030204" pitchFamily="34" charset="0"/>
                <a:ea typeface="Times New Roman" panose="02020603050405020304" pitchFamily="18" charset="0"/>
                <a:cs typeface="Calibri" panose="020F0502020204030204" pitchFamily="34" charset="0"/>
              </a:rPr>
              <a:t>Types of Marketing</a:t>
            </a:r>
          </a:p>
          <a:p>
            <a:pPr>
              <a:spcBef>
                <a:spcPts val="0"/>
              </a:spcBef>
              <a:buSzPts val="1000"/>
              <a:buFont typeface="Arial" panose="020B0604020202020204" pitchFamily="34" charset="0"/>
              <a:buChar char="•"/>
              <a:tabLst>
                <a:tab pos="457200" algn="l"/>
              </a:tabLst>
            </a:pPr>
            <a:r>
              <a:rPr lang="en-US" sz="3600" dirty="0">
                <a:latin typeface="Calibri" panose="020F0502020204030204" pitchFamily="34" charset="0"/>
                <a:ea typeface="Times New Roman" panose="02020603050405020304" pitchFamily="18" charset="0"/>
                <a:cs typeface="Calibri" panose="020F0502020204030204" pitchFamily="34" charset="0"/>
              </a:rPr>
              <a:t>Marketing Customer Insight</a:t>
            </a:r>
          </a:p>
          <a:p>
            <a:pPr>
              <a:spcBef>
                <a:spcPts val="0"/>
              </a:spcBef>
              <a:buSzPts val="1000"/>
              <a:buFont typeface="Arial" panose="020B0604020202020204" pitchFamily="34" charset="0"/>
              <a:buChar char="•"/>
              <a:tabLst>
                <a:tab pos="457200" algn="l"/>
              </a:tabLst>
            </a:pPr>
            <a:r>
              <a:rPr lang="en-US" sz="3600" dirty="0">
                <a:effectLst/>
                <a:latin typeface="Calibri" panose="020F0502020204030204" pitchFamily="34" charset="0"/>
                <a:ea typeface="Times New Roman" panose="02020603050405020304" pitchFamily="18" charset="0"/>
                <a:cs typeface="Calibri" panose="020F0502020204030204" pitchFamily="34" charset="0"/>
              </a:rPr>
              <a:t>Branding</a:t>
            </a:r>
          </a:p>
          <a:p>
            <a:pPr>
              <a:spcBef>
                <a:spcPts val="0"/>
              </a:spcBef>
              <a:buSzPts val="1000"/>
              <a:buFont typeface="Arial" panose="020B0604020202020204" pitchFamily="34" charset="0"/>
              <a:buChar char="•"/>
              <a:tabLst>
                <a:tab pos="457200" algn="l"/>
              </a:tabLst>
            </a:pPr>
            <a:r>
              <a:rPr lang="en-US" sz="3400" dirty="0">
                <a:latin typeface="Calibri" panose="020F0502020204030204" pitchFamily="34" charset="0"/>
                <a:ea typeface="Times New Roman" panose="02020603050405020304" pitchFamily="18" charset="0"/>
                <a:cs typeface="Calibri" panose="020F0502020204030204" pitchFamily="34" charset="0"/>
              </a:rPr>
              <a:t>Marketing Strategy &amp; Planning</a:t>
            </a:r>
          </a:p>
          <a:p>
            <a:pPr lvl="1">
              <a:spcBef>
                <a:spcPts val="0"/>
              </a:spcBef>
              <a:buSzPts val="1000"/>
              <a:buFont typeface="Arial" panose="020B0604020202020204" pitchFamily="34" charset="0"/>
              <a:buChar char="•"/>
              <a:tabLst>
                <a:tab pos="457200" algn="l"/>
              </a:tabLst>
            </a:pPr>
            <a:r>
              <a:rPr lang="en-US" sz="3400" dirty="0">
                <a:latin typeface="Calibri" panose="020F0502020204030204" pitchFamily="34" charset="0"/>
                <a:cs typeface="Calibri" panose="020F0502020204030204" pitchFamily="34" charset="0"/>
              </a:rPr>
              <a:t>Planning Process, Direction, Execution</a:t>
            </a:r>
          </a:p>
          <a:p>
            <a:pPr>
              <a:spcBef>
                <a:spcPts val="0"/>
              </a:spcBef>
              <a:buSzPts val="1000"/>
              <a:buFont typeface="Arial" panose="020B0604020202020204" pitchFamily="34" charset="0"/>
              <a:buChar char="•"/>
              <a:tabLst>
                <a:tab pos="457200" algn="l"/>
              </a:tabLst>
            </a:pPr>
            <a:r>
              <a:rPr lang="en-US" sz="3400" dirty="0">
                <a:latin typeface="Calibri" panose="020F0502020204030204" pitchFamily="34" charset="0"/>
                <a:ea typeface="Times New Roman" panose="02020603050405020304" pitchFamily="18" charset="0"/>
                <a:cs typeface="Calibri" panose="020F0502020204030204" pitchFamily="34" charset="0"/>
              </a:rPr>
              <a:t>Marketing Research</a:t>
            </a:r>
          </a:p>
          <a:p>
            <a:pPr>
              <a:spcBef>
                <a:spcPts val="0"/>
              </a:spcBef>
              <a:buSzPts val="1000"/>
              <a:buFont typeface="Arial" panose="020B0604020202020204" pitchFamily="34" charset="0"/>
              <a:buChar char="•"/>
              <a:tabLst>
                <a:tab pos="457200" algn="l"/>
              </a:tabLst>
            </a:pPr>
            <a:r>
              <a:rPr lang="en-US" sz="3400" dirty="0">
                <a:latin typeface="Calibri" panose="020F0502020204030204" pitchFamily="34" charset="0"/>
                <a:ea typeface="Times New Roman" panose="02020603050405020304" pitchFamily="18" charset="0"/>
                <a:cs typeface="Calibri" panose="020F0502020204030204" pitchFamily="34" charset="0"/>
              </a:rPr>
              <a:t>Personalization/Brand Loyalty</a:t>
            </a:r>
          </a:p>
          <a:p>
            <a:pPr>
              <a:spcBef>
                <a:spcPts val="0"/>
              </a:spcBef>
              <a:buSzPts val="1000"/>
              <a:buFont typeface="Arial" panose="020B0604020202020204" pitchFamily="34" charset="0"/>
              <a:buChar char="•"/>
              <a:tabLst>
                <a:tab pos="457200" algn="l"/>
              </a:tabLst>
            </a:pPr>
            <a:r>
              <a:rPr lang="en-US" sz="3400" dirty="0">
                <a:latin typeface="Calibri" panose="020F0502020204030204" pitchFamily="34" charset="0"/>
                <a:ea typeface="Times New Roman" panose="02020603050405020304" pitchFamily="18" charset="0"/>
                <a:cs typeface="Calibri" panose="020F0502020204030204" pitchFamily="34" charset="0"/>
              </a:rPr>
              <a:t>Marketing Innovation</a:t>
            </a:r>
          </a:p>
          <a:p>
            <a:pPr marR="0" lvl="0">
              <a:spcBef>
                <a:spcPts val="0"/>
              </a:spcBef>
              <a:spcAft>
                <a:spcPts val="0"/>
              </a:spcAft>
              <a:buSzPts val="1000"/>
              <a:buFont typeface="Arial" panose="020B0604020202020204" pitchFamily="34" charset="0"/>
              <a:buChar char="•"/>
              <a:tabLst>
                <a:tab pos="457200" algn="l"/>
              </a:tabLst>
            </a:pPr>
            <a:r>
              <a:rPr lang="en-US" sz="3400" dirty="0">
                <a:effectLst/>
                <a:latin typeface="Calibri" panose="020F0502020204030204" pitchFamily="34" charset="0"/>
                <a:ea typeface="Times New Roman" panose="02020603050405020304" pitchFamily="18" charset="0"/>
                <a:cs typeface="Calibri" panose="020F0502020204030204" pitchFamily="34" charset="0"/>
              </a:rPr>
              <a:t>Awareness</a:t>
            </a:r>
          </a:p>
          <a:p>
            <a:pPr marR="0" lvl="0">
              <a:spcBef>
                <a:spcPts val="0"/>
              </a:spcBef>
              <a:spcAft>
                <a:spcPts val="0"/>
              </a:spcAft>
              <a:buSzPts val="1000"/>
              <a:buFont typeface="Arial" panose="020B0604020202020204" pitchFamily="34" charset="0"/>
              <a:buChar char="•"/>
              <a:tabLst>
                <a:tab pos="457200" algn="l"/>
              </a:tabLst>
            </a:pPr>
            <a:r>
              <a:rPr lang="en-US" sz="3400" dirty="0">
                <a:latin typeface="Calibri" panose="020F0502020204030204" pitchFamily="34" charset="0"/>
                <a:ea typeface="Times New Roman" panose="02020603050405020304" pitchFamily="18" charset="0"/>
                <a:cs typeface="Calibri" panose="020F0502020204030204" pitchFamily="34" charset="0"/>
              </a:rPr>
              <a:t>Social Media, SEO, Content</a:t>
            </a:r>
          </a:p>
          <a:p>
            <a:pPr lvl="1">
              <a:spcBef>
                <a:spcPts val="0"/>
              </a:spcBef>
              <a:buSzPts val="1000"/>
              <a:buFont typeface="Arial" panose="020B0604020202020204" pitchFamily="34" charset="0"/>
              <a:buChar char="•"/>
              <a:tabLst>
                <a:tab pos="457200" algn="l"/>
              </a:tabLst>
            </a:pPr>
            <a:r>
              <a:rPr lang="en-US" sz="3200" dirty="0">
                <a:latin typeface="Calibri" panose="020F0502020204030204" pitchFamily="34" charset="0"/>
                <a:ea typeface="Times New Roman" panose="02020603050405020304" pitchFamily="18" charset="0"/>
                <a:cs typeface="Calibri" panose="020F0502020204030204" pitchFamily="34" charset="0"/>
              </a:rPr>
              <a:t>Digital Marketing </a:t>
            </a:r>
          </a:p>
          <a:p>
            <a:pPr lvl="1">
              <a:spcBef>
                <a:spcPts val="0"/>
              </a:spcBef>
              <a:buSzPts val="1000"/>
              <a:buFont typeface="Arial" panose="020B0604020202020204" pitchFamily="34" charset="0"/>
              <a:buChar char="•"/>
              <a:tabLst>
                <a:tab pos="457200" algn="l"/>
              </a:tabLst>
            </a:pPr>
            <a:r>
              <a:rPr lang="en-US" sz="3200" dirty="0">
                <a:latin typeface="Calibri" panose="020F0502020204030204" pitchFamily="34" charset="0"/>
                <a:ea typeface="Times New Roman" panose="02020603050405020304" pitchFamily="18" charset="0"/>
                <a:cs typeface="Calibri" panose="020F0502020204030204" pitchFamily="34" charset="0"/>
              </a:rPr>
              <a:t>Social Media</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buSzPts val="1000"/>
              <a:buFont typeface="Arial" panose="020B0604020202020204" pitchFamily="34" charset="0"/>
              <a:buChar char="•"/>
              <a:tabLst>
                <a:tab pos="457200" algn="l"/>
              </a:tabLst>
            </a:pPr>
            <a:r>
              <a:rPr lang="en-US" sz="3400" dirty="0">
                <a:latin typeface="Calibri" panose="020F0502020204030204" pitchFamily="34" charset="0"/>
                <a:ea typeface="Times New Roman" panose="02020603050405020304" pitchFamily="18" charset="0"/>
                <a:cs typeface="Calibri" panose="020F0502020204030204" pitchFamily="34" charset="0"/>
              </a:rPr>
              <a:t>Marketing Tools &amp; Tactics</a:t>
            </a:r>
          </a:p>
          <a:p>
            <a:pPr marR="0" lvl="0">
              <a:spcBef>
                <a:spcPts val="0"/>
              </a:spcBef>
              <a:spcAft>
                <a:spcPts val="0"/>
              </a:spcAft>
              <a:buSzPts val="1000"/>
              <a:buFont typeface="Arial" panose="020B0604020202020204" pitchFamily="34" charset="0"/>
              <a:buChar char="•"/>
              <a:tabLst>
                <a:tab pos="457200" algn="l"/>
              </a:tabLst>
            </a:pPr>
            <a:r>
              <a:rPr lang="en-US" sz="3400" dirty="0">
                <a:effectLst/>
                <a:latin typeface="Calibri" panose="020F0502020204030204" pitchFamily="34" charset="0"/>
                <a:ea typeface="Times New Roman" panose="02020603050405020304" pitchFamily="18" charset="0"/>
                <a:cs typeface="Calibri" panose="020F0502020204030204" pitchFamily="34" charset="0"/>
              </a:rPr>
              <a:t>KPI’s- Key Performance Indicators </a:t>
            </a:r>
          </a:p>
          <a:p>
            <a:pPr marR="0" lvl="0">
              <a:spcBef>
                <a:spcPts val="0"/>
              </a:spcBef>
              <a:spcAft>
                <a:spcPts val="0"/>
              </a:spcAft>
              <a:buSzPts val="1000"/>
              <a:buFont typeface="Arial" panose="020B0604020202020204" pitchFamily="34" charset="0"/>
              <a:buChar char="•"/>
              <a:tabLst>
                <a:tab pos="457200" algn="l"/>
              </a:tabLst>
            </a:pPr>
            <a:r>
              <a:rPr lang="en-US" sz="3400" dirty="0">
                <a:effectLst/>
                <a:latin typeface="Calibri" panose="020F0502020204030204" pitchFamily="34" charset="0"/>
                <a:ea typeface="Times New Roman" panose="02020603050405020304" pitchFamily="18" charset="0"/>
                <a:cs typeface="Calibri" panose="020F0502020204030204" pitchFamily="34" charset="0"/>
              </a:rPr>
              <a:t>Marketing Budgeting &amp; Marketing Spend</a:t>
            </a:r>
          </a:p>
          <a:p>
            <a:pPr marR="0" lvl="0">
              <a:spcBef>
                <a:spcPts val="0"/>
              </a:spcBef>
              <a:spcAft>
                <a:spcPts val="0"/>
              </a:spcAft>
              <a:buSzPts val="1000"/>
              <a:buFont typeface="Arial" panose="020B0604020202020204" pitchFamily="34" charset="0"/>
              <a:buChar char="•"/>
              <a:tabLst>
                <a:tab pos="457200" algn="l"/>
              </a:tabLst>
            </a:pPr>
            <a:r>
              <a:rPr lang="en-US" sz="3400" dirty="0">
                <a:effectLst/>
                <a:latin typeface="Calibri" panose="020F0502020204030204" pitchFamily="34" charset="0"/>
                <a:ea typeface="Times New Roman" panose="02020603050405020304" pitchFamily="18" charset="0"/>
                <a:cs typeface="Calibri" panose="020F0502020204030204" pitchFamily="34" charset="0"/>
              </a:rPr>
              <a:t>Maximize Marketing costs</a:t>
            </a:r>
          </a:p>
          <a:p>
            <a:endParaRPr lang="en-US" dirty="0"/>
          </a:p>
        </p:txBody>
      </p:sp>
      <p:sp>
        <p:nvSpPr>
          <p:cNvPr id="4" name="TextBox 3">
            <a:extLst>
              <a:ext uri="{FF2B5EF4-FFF2-40B4-BE49-F238E27FC236}">
                <a16:creationId xmlns:a16="http://schemas.microsoft.com/office/drawing/2014/main" id="{9EBDCC09-EA16-47B9-8B0F-263082D0C485}"/>
              </a:ext>
            </a:extLst>
          </p:cNvPr>
          <p:cNvSpPr txBox="1"/>
          <p:nvPr/>
        </p:nvSpPr>
        <p:spPr>
          <a:xfrm>
            <a:off x="1177636" y="6581001"/>
            <a:ext cx="9836727"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a:t>
            </a:r>
          </a:p>
        </p:txBody>
      </p:sp>
    </p:spTree>
    <p:extLst>
      <p:ext uri="{BB962C8B-B14F-4D97-AF65-F5344CB8AC3E}">
        <p14:creationId xmlns:p14="http://schemas.microsoft.com/office/powerpoint/2010/main" val="2500210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2139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sz="6000" b="1" dirty="0">
                <a:latin typeface="Arial" panose="020B0604020202020204" pitchFamily="34" charset="0"/>
                <a:cs typeface="Arial" panose="020B0604020202020204" pitchFamily="34" charset="0"/>
              </a:rPr>
              <a:t>Types of </a:t>
            </a:r>
            <a:r>
              <a:rPr lang="en-US" sz="7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Marketing  </a:t>
            </a:r>
            <a:endParaRPr lang="en-US" sz="7200" b="1" dirty="0">
              <a:solidFill>
                <a:srgbClr val="002060"/>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endParaRPr lang="en-US" sz="1800" b="1"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57522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solidFill>
            <a:schemeClr val="accent1"/>
          </a:solidFill>
        </p:spPr>
        <p:txBody>
          <a:bodyPr/>
          <a:lstStyle/>
          <a:p>
            <a:pPr algn="ctr"/>
            <a:r>
              <a:rPr lang="en-US" b="1" dirty="0">
                <a:latin typeface="Arial" panose="020B0604020202020204" pitchFamily="34" charset="0"/>
                <a:cs typeface="Arial" panose="020B0604020202020204" pitchFamily="34" charset="0"/>
              </a:rPr>
              <a:t>Outbound &amp; Inbound Marketing</a:t>
            </a:r>
          </a:p>
        </p:txBody>
      </p:sp>
      <p:pic>
        <p:nvPicPr>
          <p:cNvPr id="4098" name="Picture 2" descr="Outbound Marketing vs Inbound Marketing Custom Visual">
            <a:extLst>
              <a:ext uri="{FF2B5EF4-FFF2-40B4-BE49-F238E27FC236}">
                <a16:creationId xmlns:a16="http://schemas.microsoft.com/office/drawing/2014/main" id="{7F855381-E972-42CF-9222-5468717BC6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375" y="2630722"/>
            <a:ext cx="6191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7C58BD-9EDB-48AB-8E4D-5BE987F308F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701724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169236" cy="1040432"/>
          </a:xfrm>
          <a:solidFill>
            <a:schemeClr val="accent1"/>
          </a:solidFill>
        </p:spPr>
        <p:txBody>
          <a:bodyPr>
            <a:normAutofit/>
          </a:bodyPr>
          <a:lstStyle/>
          <a:p>
            <a:r>
              <a:rPr lang="en-US" b="1" i="0" dirty="0">
                <a:solidFill>
                  <a:srgbClr val="002060"/>
                </a:solidFill>
                <a:effectLst/>
                <a:latin typeface="Arial" panose="020B0604020202020204" pitchFamily="34" charset="0"/>
                <a:cs typeface="Arial" panose="020B0604020202020204" pitchFamily="34" charset="0"/>
              </a:rPr>
              <a:t>Inbound Versus Outbound Marketing</a:t>
            </a:r>
            <a:endParaRPr lang="en-US" dirty="0">
              <a:solidFill>
                <a:srgbClr val="002060"/>
              </a:solidFill>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1066799" y="2014330"/>
            <a:ext cx="10058400" cy="4201076"/>
          </a:xfrm>
          <a:solidFill>
            <a:schemeClr val="bg1"/>
          </a:solidFill>
        </p:spPr>
        <p:txBody>
          <a:bodyPr>
            <a:normAutofit fontScale="92500" lnSpcReduction="10000"/>
          </a:bodyPr>
          <a:lstStyle/>
          <a:p>
            <a:pPr marL="0" indent="0" algn="ctr" fontAlgn="base">
              <a:buNone/>
            </a:pPr>
            <a:r>
              <a:rPr lang="en-US" sz="2000" b="1" i="0" dirty="0">
                <a:effectLst/>
                <a:latin typeface="Calibri" panose="020F0502020204030204" pitchFamily="34" charset="0"/>
                <a:cs typeface="Calibri" panose="020F0502020204030204" pitchFamily="34" charset="0"/>
              </a:rPr>
              <a:t>Marketing can also be categorized as inbound or outbound</a:t>
            </a:r>
          </a:p>
          <a:p>
            <a:pPr algn="l" fontAlgn="base"/>
            <a:r>
              <a:rPr lang="en-US" sz="2000" b="1" i="0" dirty="0">
                <a:effectLst/>
                <a:latin typeface="Calibri" panose="020F0502020204030204" pitchFamily="34" charset="0"/>
                <a:cs typeface="Calibri" panose="020F0502020204030204" pitchFamily="34" charset="0"/>
              </a:rPr>
              <a:t>Inbound marketing -provide value or information TO customers</a:t>
            </a:r>
          </a:p>
          <a:p>
            <a:pPr lvl="1" fontAlgn="base"/>
            <a:r>
              <a:rPr lang="en-US" sz="2000" dirty="0">
                <a:latin typeface="Calibri" panose="020F0502020204030204" pitchFamily="34" charset="0"/>
                <a:cs typeface="Calibri" panose="020F0502020204030204" pitchFamily="34" charset="0"/>
              </a:rPr>
              <a:t>C</a:t>
            </a:r>
            <a:r>
              <a:rPr lang="en-US" sz="2000" b="0" i="0" dirty="0">
                <a:effectLst/>
                <a:latin typeface="Calibri" panose="020F0502020204030204" pitchFamily="34" charset="0"/>
                <a:cs typeface="Calibri" panose="020F0502020204030204" pitchFamily="34" charset="0"/>
              </a:rPr>
              <a:t>ontent marketing </a:t>
            </a:r>
            <a:r>
              <a:rPr lang="en-US" sz="2000" dirty="0">
                <a:latin typeface="Calibri" panose="020F0502020204030204" pitchFamily="34" charset="0"/>
                <a:cs typeface="Calibri" panose="020F0502020204030204" pitchFamily="34" charset="0"/>
              </a:rPr>
              <a:t> </a:t>
            </a:r>
            <a:r>
              <a:rPr lang="en-US" sz="2000" b="0" i="0" dirty="0">
                <a:effectLst/>
                <a:latin typeface="Calibri" panose="020F0502020204030204" pitchFamily="34" charset="0"/>
                <a:cs typeface="Calibri" panose="020F0502020204030204" pitchFamily="34" charset="0"/>
              </a:rPr>
              <a:t>focuses on the customer before selling- informative blogs, influencers, social media</a:t>
            </a:r>
          </a:p>
          <a:p>
            <a:pPr lvl="1" fontAlgn="base"/>
            <a:r>
              <a:rPr lang="en-US" sz="2000" b="0" i="0" dirty="0">
                <a:effectLst/>
                <a:latin typeface="Calibri" panose="020F0502020204030204" pitchFamily="34" charset="0"/>
                <a:cs typeface="Calibri" panose="020F0502020204030204" pitchFamily="34" charset="0"/>
              </a:rPr>
              <a:t> Inbound marketing works differently than outbound marketing by informing customers to buy when they are ready.</a:t>
            </a:r>
          </a:p>
          <a:p>
            <a:pPr lvl="1" fontAlgn="base"/>
            <a:r>
              <a:rPr lang="en-US" sz="2000" i="0" dirty="0">
                <a:effectLst/>
                <a:latin typeface="Calibri" panose="020F0502020204030204" pitchFamily="34" charset="0"/>
                <a:cs typeface="Calibri" panose="020F0502020204030204" pitchFamily="34" charset="0"/>
              </a:rPr>
              <a:t>Inbound- users seek out brands/products to find information to suit their needs</a:t>
            </a:r>
          </a:p>
          <a:p>
            <a:pPr lvl="1" fontAlgn="base"/>
            <a:endParaRPr lang="en-US" sz="2000" b="0" i="0" dirty="0">
              <a:effectLst/>
              <a:latin typeface="Calibri" panose="020F0502020204030204" pitchFamily="34" charset="0"/>
              <a:cs typeface="Calibri" panose="020F0502020204030204" pitchFamily="34" charset="0"/>
            </a:endParaRPr>
          </a:p>
          <a:p>
            <a:pPr algn="l" fontAlgn="base"/>
            <a:r>
              <a:rPr lang="en-US" sz="2000" b="1" i="0" dirty="0">
                <a:effectLst/>
                <a:latin typeface="Calibri" panose="020F0502020204030204" pitchFamily="34" charset="0"/>
                <a:cs typeface="Calibri" panose="020F0502020204030204" pitchFamily="34" charset="0"/>
              </a:rPr>
              <a:t>Outbound marketing </a:t>
            </a:r>
            <a:r>
              <a:rPr lang="en-US" sz="2000" b="1" dirty="0">
                <a:latin typeface="Calibri" panose="020F0502020204030204" pitchFamily="34" charset="0"/>
                <a:cs typeface="Calibri" panose="020F0502020204030204" pitchFamily="34" charset="0"/>
              </a:rPr>
              <a:t>-</a:t>
            </a:r>
            <a:r>
              <a:rPr lang="en-US" sz="2000" b="1" i="0" dirty="0">
                <a:effectLst/>
                <a:latin typeface="Calibri" panose="020F0502020204030204" pitchFamily="34" charset="0"/>
                <a:cs typeface="Calibri" panose="020F0502020204030204" pitchFamily="34" charset="0"/>
              </a:rPr>
              <a:t>directs advertisements and messages </a:t>
            </a:r>
            <a:r>
              <a:rPr lang="en-US" sz="2000" b="1" dirty="0">
                <a:latin typeface="Calibri" panose="020F0502020204030204" pitchFamily="34" charset="0"/>
                <a:cs typeface="Calibri" panose="020F0502020204030204" pitchFamily="34" charset="0"/>
              </a:rPr>
              <a:t>OUT</a:t>
            </a:r>
            <a:r>
              <a:rPr lang="en-US" sz="2000" b="1" i="0" dirty="0">
                <a:effectLst/>
                <a:latin typeface="Calibri" panose="020F0502020204030204" pitchFamily="34" charset="0"/>
                <a:cs typeface="Calibri" panose="020F0502020204030204" pitchFamily="34" charset="0"/>
              </a:rPr>
              <a:t> to the customer</a:t>
            </a:r>
          </a:p>
          <a:p>
            <a:pPr lvl="1" fontAlgn="base"/>
            <a:r>
              <a:rPr lang="en-US" sz="2000" dirty="0">
                <a:latin typeface="Calibri" panose="020F0502020204030204" pitchFamily="34" charset="0"/>
                <a:cs typeface="Calibri" panose="020F0502020204030204" pitchFamily="34" charset="0"/>
              </a:rPr>
              <a:t>Brand goes after customers –TV commercials, print ads, direct marketing, billboards, instore displays, etc.</a:t>
            </a:r>
          </a:p>
          <a:p>
            <a:pPr lvl="1" fontAlgn="base"/>
            <a:r>
              <a:rPr lang="en-US" sz="2000" b="0" i="0" dirty="0">
                <a:effectLst/>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Pushes a message out - propaganda</a:t>
            </a:r>
            <a:endParaRPr lang="en-US" sz="2000" b="0" i="0" dirty="0">
              <a:effectLst/>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D5A7048C-1CEF-4B85-86F7-9107F67CEAE7}"/>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044909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169236" cy="1040432"/>
          </a:xfrm>
          <a:solidFill>
            <a:schemeClr val="accent1"/>
          </a:solidFill>
        </p:spPr>
        <p:txBody>
          <a:bodyPr>
            <a:normAutofit/>
          </a:bodyPr>
          <a:lstStyle/>
          <a:p>
            <a:r>
              <a:rPr lang="en-US" b="1" i="0" dirty="0">
                <a:solidFill>
                  <a:srgbClr val="002060"/>
                </a:solidFill>
                <a:effectLst/>
                <a:latin typeface="Arial" panose="020B0604020202020204" pitchFamily="34" charset="0"/>
                <a:cs typeface="Arial" panose="020B0604020202020204" pitchFamily="34" charset="0"/>
              </a:rPr>
              <a:t>Inbound Versus Outbound Marketing</a:t>
            </a:r>
            <a:endParaRPr lang="en-US" dirty="0">
              <a:solidFill>
                <a:srgbClr val="002060"/>
              </a:solidFill>
            </a:endParaRP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1436914" y="2528596"/>
            <a:ext cx="4387368" cy="3729347"/>
          </a:xfrm>
          <a:solidFill>
            <a:schemeClr val="accent1"/>
          </a:solidFill>
        </p:spPr>
        <p:txBody>
          <a:bodyPr>
            <a:normAutofit lnSpcReduction="10000"/>
          </a:bodyPr>
          <a:lstStyle/>
          <a:p>
            <a:pPr marL="0" indent="0" algn="l" fontAlgn="base">
              <a:buNone/>
            </a:pPr>
            <a:r>
              <a:rPr lang="en-US" sz="2000" b="1" i="0" dirty="0">
                <a:effectLst/>
                <a:latin typeface="Calibri" panose="020F0502020204030204" pitchFamily="34" charset="0"/>
                <a:cs typeface="Calibri" panose="020F0502020204030204" pitchFamily="34" charset="0"/>
              </a:rPr>
              <a:t>Inbound marketing </a:t>
            </a:r>
          </a:p>
          <a:p>
            <a:pPr marL="0" indent="0" algn="l" fontAlgn="base">
              <a:buNone/>
            </a:pPr>
            <a:r>
              <a:rPr lang="en-US" sz="2000" b="1" dirty="0">
                <a:latin typeface="Calibri" panose="020F0502020204030204" pitchFamily="34" charset="0"/>
                <a:cs typeface="Calibri" panose="020F0502020204030204" pitchFamily="34" charset="0"/>
              </a:rPr>
              <a:t>P</a:t>
            </a:r>
            <a:r>
              <a:rPr lang="en-US" sz="2000" b="1" i="0" dirty="0">
                <a:effectLst/>
                <a:latin typeface="Calibri" panose="020F0502020204030204" pitchFamily="34" charset="0"/>
                <a:cs typeface="Calibri" panose="020F0502020204030204" pitchFamily="34" charset="0"/>
              </a:rPr>
              <a:t>rovides value or information </a:t>
            </a:r>
            <a:r>
              <a:rPr lang="en-US" sz="2000" b="1" i="1" u="sng" dirty="0">
                <a:effectLst/>
                <a:latin typeface="Calibri" panose="020F0502020204030204" pitchFamily="34" charset="0"/>
                <a:cs typeface="Calibri" panose="020F0502020204030204" pitchFamily="34" charset="0"/>
              </a:rPr>
              <a:t>TO</a:t>
            </a:r>
            <a:r>
              <a:rPr lang="en-US" sz="2000" b="1" i="0" dirty="0">
                <a:effectLst/>
                <a:latin typeface="Calibri" panose="020F0502020204030204" pitchFamily="34" charset="0"/>
                <a:cs typeface="Calibri" panose="020F0502020204030204" pitchFamily="34" charset="0"/>
              </a:rPr>
              <a:t> customers</a:t>
            </a:r>
          </a:p>
          <a:p>
            <a:pPr lvl="1" fontAlgn="base"/>
            <a:r>
              <a:rPr lang="en-US" sz="2000" dirty="0">
                <a:latin typeface="Calibri" panose="020F0502020204030204" pitchFamily="34" charset="0"/>
                <a:cs typeface="Calibri" panose="020F0502020204030204" pitchFamily="34" charset="0"/>
              </a:rPr>
              <a:t>C</a:t>
            </a:r>
            <a:r>
              <a:rPr lang="en-US" sz="2000" b="0" i="0" dirty="0">
                <a:effectLst/>
                <a:latin typeface="Calibri" panose="020F0502020204030204" pitchFamily="34" charset="0"/>
                <a:cs typeface="Calibri" panose="020F0502020204030204" pitchFamily="34" charset="0"/>
              </a:rPr>
              <a:t>ontent marketing </a:t>
            </a:r>
            <a:r>
              <a:rPr lang="en-US" sz="2000" dirty="0">
                <a:latin typeface="Calibri" panose="020F0502020204030204" pitchFamily="34" charset="0"/>
                <a:cs typeface="Calibri" panose="020F0502020204030204" pitchFamily="34" charset="0"/>
              </a:rPr>
              <a:t> </a:t>
            </a:r>
            <a:r>
              <a:rPr lang="en-US" sz="2000" b="0" i="0" dirty="0">
                <a:effectLst/>
                <a:latin typeface="Calibri" panose="020F0502020204030204" pitchFamily="34" charset="0"/>
                <a:cs typeface="Calibri" panose="020F0502020204030204" pitchFamily="34" charset="0"/>
              </a:rPr>
              <a:t>focuses on the customer before selling- informative blogs, influencers, social media</a:t>
            </a:r>
          </a:p>
          <a:p>
            <a:pPr lvl="1" fontAlgn="base"/>
            <a:r>
              <a:rPr lang="en-US" sz="2000" b="0" i="0" dirty="0">
                <a:effectLst/>
                <a:latin typeface="Calibri" panose="020F0502020204030204" pitchFamily="34" charset="0"/>
                <a:cs typeface="Calibri" panose="020F0502020204030204" pitchFamily="34" charset="0"/>
              </a:rPr>
              <a:t> Inbound marketing works differently than outbound marketing by informing customers to buy when they are ready.</a:t>
            </a:r>
          </a:p>
          <a:p>
            <a:endParaRPr lang="en-US" dirty="0"/>
          </a:p>
        </p:txBody>
      </p:sp>
      <p:sp>
        <p:nvSpPr>
          <p:cNvPr id="3" name="Rectangle 2">
            <a:extLst>
              <a:ext uri="{FF2B5EF4-FFF2-40B4-BE49-F238E27FC236}">
                <a16:creationId xmlns:a16="http://schemas.microsoft.com/office/drawing/2014/main" id="{D81F5D7F-A30B-4412-BD9D-4898FEAAD5D5}"/>
              </a:ext>
            </a:extLst>
          </p:cNvPr>
          <p:cNvSpPr/>
          <p:nvPr/>
        </p:nvSpPr>
        <p:spPr>
          <a:xfrm>
            <a:off x="6598722" y="2502121"/>
            <a:ext cx="4387368" cy="3729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endParaRPr lang="en-US" sz="2000" b="1" i="0" dirty="0">
              <a:solidFill>
                <a:schemeClr val="tx1"/>
              </a:solidFill>
              <a:effectLst/>
              <a:latin typeface="Calibri" panose="020F0502020204030204" pitchFamily="34" charset="0"/>
              <a:cs typeface="Calibri" panose="020F0502020204030204" pitchFamily="34" charset="0"/>
            </a:endParaRPr>
          </a:p>
          <a:p>
            <a:pPr algn="l" fontAlgn="base"/>
            <a:endParaRPr lang="en-US" sz="2000" b="1" i="0" dirty="0">
              <a:solidFill>
                <a:schemeClr val="tx1"/>
              </a:solidFill>
              <a:effectLst/>
              <a:latin typeface="Calibri" panose="020F0502020204030204" pitchFamily="34" charset="0"/>
              <a:cs typeface="Calibri" panose="020F0502020204030204" pitchFamily="34" charset="0"/>
            </a:endParaRPr>
          </a:p>
          <a:p>
            <a:pPr algn="l" fontAlgn="base"/>
            <a:r>
              <a:rPr lang="en-US" sz="2000" b="1" i="0" dirty="0">
                <a:solidFill>
                  <a:schemeClr val="tx1"/>
                </a:solidFill>
                <a:effectLst/>
                <a:latin typeface="Calibri" panose="020F0502020204030204" pitchFamily="34" charset="0"/>
                <a:cs typeface="Calibri" panose="020F0502020204030204" pitchFamily="34" charset="0"/>
              </a:rPr>
              <a:t>Outbound marketing </a:t>
            </a:r>
            <a:endParaRPr lang="en-US" sz="2000" b="1" dirty="0">
              <a:solidFill>
                <a:schemeClr val="tx1"/>
              </a:solidFill>
              <a:latin typeface="Calibri" panose="020F0502020204030204" pitchFamily="34" charset="0"/>
              <a:cs typeface="Calibri" panose="020F0502020204030204" pitchFamily="34" charset="0"/>
            </a:endParaRPr>
          </a:p>
          <a:p>
            <a:pPr algn="l" fontAlgn="base"/>
            <a:endParaRPr lang="en-US" sz="2000" b="1" dirty="0">
              <a:solidFill>
                <a:schemeClr val="tx1"/>
              </a:solidFill>
              <a:latin typeface="Calibri" panose="020F0502020204030204" pitchFamily="34" charset="0"/>
              <a:cs typeface="Calibri" panose="020F0502020204030204" pitchFamily="34" charset="0"/>
            </a:endParaRPr>
          </a:p>
          <a:p>
            <a:pPr algn="l" fontAlgn="base"/>
            <a:r>
              <a:rPr lang="en-US" sz="2000" b="1" dirty="0">
                <a:solidFill>
                  <a:schemeClr val="tx1"/>
                </a:solidFill>
                <a:latin typeface="Calibri" panose="020F0502020204030204" pitchFamily="34" charset="0"/>
                <a:cs typeface="Calibri" panose="020F0502020204030204" pitchFamily="34" charset="0"/>
              </a:rPr>
              <a:t>D</a:t>
            </a:r>
            <a:r>
              <a:rPr lang="en-US" sz="2000" b="1" i="0" dirty="0">
                <a:solidFill>
                  <a:schemeClr val="tx1"/>
                </a:solidFill>
                <a:effectLst/>
                <a:latin typeface="Calibri" panose="020F0502020204030204" pitchFamily="34" charset="0"/>
                <a:cs typeface="Calibri" panose="020F0502020204030204" pitchFamily="34" charset="0"/>
              </a:rPr>
              <a:t>irects advertisements and messages </a:t>
            </a:r>
            <a:r>
              <a:rPr lang="en-US" sz="2000" b="1" i="1" u="sng" dirty="0">
                <a:solidFill>
                  <a:schemeClr val="tx1"/>
                </a:solidFill>
                <a:latin typeface="Calibri" panose="020F0502020204030204" pitchFamily="34" charset="0"/>
                <a:cs typeface="Calibri" panose="020F0502020204030204" pitchFamily="34" charset="0"/>
              </a:rPr>
              <a:t>OUT</a:t>
            </a:r>
            <a:r>
              <a:rPr lang="en-US" sz="2000" b="1" i="0" dirty="0">
                <a:solidFill>
                  <a:schemeClr val="tx1"/>
                </a:solidFill>
                <a:effectLst/>
                <a:latin typeface="Calibri" panose="020F0502020204030204" pitchFamily="34" charset="0"/>
                <a:cs typeface="Calibri" panose="020F0502020204030204" pitchFamily="34" charset="0"/>
              </a:rPr>
              <a:t> to the customer</a:t>
            </a:r>
          </a:p>
          <a:p>
            <a:pPr algn="l" fontAlgn="base"/>
            <a:endParaRPr lang="en-US" sz="2000" b="1" i="0" dirty="0">
              <a:solidFill>
                <a:schemeClr val="tx1"/>
              </a:solidFill>
              <a:effectLst/>
              <a:latin typeface="Calibri" panose="020F0502020204030204" pitchFamily="34" charset="0"/>
              <a:cs typeface="Calibri" panose="020F0502020204030204" pitchFamily="34" charset="0"/>
            </a:endParaRPr>
          </a:p>
          <a:p>
            <a:pPr marL="800100" lvl="1" indent="-342900" fontAlgn="base">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Brand goes out after customers –TV commercials, print ads, direct marketing, billboards, instore displays, etc.</a:t>
            </a:r>
          </a:p>
          <a:p>
            <a:pPr lvl="1" fontAlgn="base"/>
            <a:r>
              <a:rPr lang="en-US" sz="2000" b="0" i="0" dirty="0">
                <a:solidFill>
                  <a:schemeClr val="tx1"/>
                </a:solidFill>
                <a:effectLst/>
                <a:latin typeface="Calibri" panose="020F0502020204030204" pitchFamily="34" charset="0"/>
                <a:cs typeface="Calibri" panose="020F0502020204030204" pitchFamily="34" charset="0"/>
              </a:rPr>
              <a:t> Instead of the customer coming to the business to find information</a:t>
            </a:r>
          </a:p>
          <a:p>
            <a:pPr lvl="1" fontAlgn="base"/>
            <a:endParaRPr lang="en-US" sz="2000" dirty="0">
              <a:solidFill>
                <a:schemeClr val="tx1"/>
              </a:solidFill>
              <a:latin typeface="Calibri" panose="020F0502020204030204" pitchFamily="34" charset="0"/>
              <a:cs typeface="Calibri" panose="020F0502020204030204" pitchFamily="34" charset="0"/>
            </a:endParaRPr>
          </a:p>
          <a:p>
            <a:pPr lvl="1" fontAlgn="base"/>
            <a:endParaRPr lang="en-US" sz="2000" b="0" i="0" dirty="0">
              <a:solidFill>
                <a:schemeClr val="tx1"/>
              </a:solidFill>
              <a:effectLst/>
              <a:latin typeface="Calibri" panose="020F0502020204030204" pitchFamily="34" charset="0"/>
              <a:cs typeface="Calibri" panose="020F0502020204030204" pitchFamily="34" charset="0"/>
            </a:endParaRPr>
          </a:p>
          <a:p>
            <a:pPr lvl="1" fontAlgn="base"/>
            <a:endParaRPr lang="en-US" sz="2000" b="0" i="0" dirty="0">
              <a:solidFill>
                <a:schemeClr val="tx1"/>
              </a:solidFill>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934229B-1920-4187-945F-7D423647D474}"/>
              </a:ext>
            </a:extLst>
          </p:cNvPr>
          <p:cNvSpPr txBox="1"/>
          <p:nvPr/>
        </p:nvSpPr>
        <p:spPr>
          <a:xfrm>
            <a:off x="3102641" y="1921145"/>
            <a:ext cx="6097554" cy="369332"/>
          </a:xfrm>
          <a:prstGeom prst="rect">
            <a:avLst/>
          </a:prstGeom>
          <a:solidFill>
            <a:schemeClr val="bg1"/>
          </a:solidFill>
        </p:spPr>
        <p:txBody>
          <a:bodyPr wrap="square">
            <a:spAutoFit/>
          </a:bodyPr>
          <a:lstStyle/>
          <a:p>
            <a:pPr marL="0" indent="0" algn="ctr" fontAlgn="base">
              <a:buNone/>
            </a:pPr>
            <a:r>
              <a:rPr lang="en-US" sz="1800" b="1" i="0" dirty="0">
                <a:effectLst/>
                <a:latin typeface="Calibri" panose="020F0502020204030204" pitchFamily="34" charset="0"/>
                <a:cs typeface="Calibri" panose="020F0502020204030204" pitchFamily="34" charset="0"/>
              </a:rPr>
              <a:t>Marketing can also be categorized as inbound or outbound</a:t>
            </a:r>
          </a:p>
        </p:txBody>
      </p:sp>
      <p:sp>
        <p:nvSpPr>
          <p:cNvPr id="8" name="TextBox 7">
            <a:extLst>
              <a:ext uri="{FF2B5EF4-FFF2-40B4-BE49-F238E27FC236}">
                <a16:creationId xmlns:a16="http://schemas.microsoft.com/office/drawing/2014/main" id="{E410D418-6CBF-430D-AA7D-05C25F6CA24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309239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369826" cy="894658"/>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Inbound Marketing</a:t>
            </a:r>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1066799" y="1605534"/>
            <a:ext cx="10369827" cy="4443590"/>
          </a:xfrm>
          <a:solidFill>
            <a:schemeClr val="bg1"/>
          </a:solidFill>
        </p:spPr>
        <p:txBody>
          <a:bodyPr>
            <a:normAutofit/>
          </a:bodyPr>
          <a:lstStyle/>
          <a:p>
            <a:pPr algn="l"/>
            <a:endParaRPr lang="en-US" dirty="0">
              <a:solidFill>
                <a:srgbClr val="FF0000"/>
              </a:solidFill>
              <a:latin typeface="Open Sans" panose="020B0606030504020204" pitchFamily="34" charset="0"/>
            </a:endParaRPr>
          </a:p>
          <a:p>
            <a:pPr lvl="1"/>
            <a:endParaRPr lang="en-US" sz="1600" b="0" i="0" dirty="0">
              <a:effectLst/>
              <a:latin typeface="Calibri" panose="020F0502020204030204" pitchFamily="34" charset="0"/>
              <a:cs typeface="Calibri" panose="020F0502020204030204" pitchFamily="34" charset="0"/>
            </a:endParaRPr>
          </a:p>
          <a:p>
            <a:pPr algn="l"/>
            <a:r>
              <a:rPr lang="en-US" sz="1800" b="1" i="0" dirty="0">
                <a:effectLst/>
                <a:latin typeface="Calibri" panose="020F0502020204030204" pitchFamily="34" charset="0"/>
                <a:cs typeface="Calibri" panose="020F0502020204030204" pitchFamily="34" charset="0"/>
              </a:rPr>
              <a:t>Consumers search for solutions online:</a:t>
            </a:r>
          </a:p>
          <a:p>
            <a:pPr lvl="1">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81% of customers</a:t>
            </a:r>
            <a:r>
              <a:rPr lang="en-US" sz="1800" b="0" i="0" dirty="0">
                <a:effectLst/>
                <a:latin typeface="Calibri" panose="020F0502020204030204" pitchFamily="34" charset="0"/>
                <a:cs typeface="Calibri" panose="020F0502020204030204" pitchFamily="34" charset="0"/>
              </a:rPr>
              <a:t> research online before buying. </a:t>
            </a:r>
          </a:p>
          <a:p>
            <a:pPr lvl="1">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lvl="2">
              <a:buFont typeface="Arial" panose="020B0604020202020204" pitchFamily="34" charset="0"/>
              <a:buChar char="•"/>
            </a:pPr>
            <a:r>
              <a:rPr lang="en-US" sz="1700" b="0" i="0" dirty="0">
                <a:effectLst/>
                <a:latin typeface="Calibri" panose="020F0502020204030204" pitchFamily="34" charset="0"/>
                <a:cs typeface="Calibri" panose="020F0502020204030204" pitchFamily="34" charset="0"/>
              </a:rPr>
              <a:t>For B2B buyers, this is </a:t>
            </a:r>
            <a:r>
              <a:rPr lang="en-US" sz="1700" b="0" i="0" dirty="0">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as high as 94%</a:t>
            </a:r>
            <a:endParaRPr lang="en-US" sz="1700" b="0" i="0" dirty="0">
              <a:effectLst/>
              <a:latin typeface="Calibri" panose="020F0502020204030204" pitchFamily="34" charset="0"/>
              <a:cs typeface="Calibri" panose="020F0502020204030204" pitchFamily="34" charset="0"/>
            </a:endParaRPr>
          </a:p>
          <a:p>
            <a:pPr marL="274320" lvl="1" indent="0">
              <a:buNone/>
            </a:pPr>
            <a:endParaRPr lang="en-US" sz="1800" b="0" i="0" dirty="0">
              <a:effectLst/>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54% of consumers</a:t>
            </a:r>
            <a:r>
              <a:rPr lang="en-US" sz="1800" b="0" i="0" dirty="0">
                <a:effectLst/>
                <a:latin typeface="Calibri" panose="020F0502020204030204" pitchFamily="34" charset="0"/>
                <a:cs typeface="Calibri" panose="020F0502020204030204" pitchFamily="34" charset="0"/>
              </a:rPr>
              <a:t> make a purchase after seeing a product on Instagram</a:t>
            </a:r>
          </a:p>
          <a:p>
            <a:pPr marL="274320" lvl="1" indent="0">
              <a:buNone/>
            </a:pPr>
            <a:endParaRPr lang="en-US" sz="1800" b="0" i="0" dirty="0">
              <a:effectLst/>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57% of customers</a:t>
            </a:r>
            <a:r>
              <a:rPr lang="en-US" sz="1800" b="0" i="0" dirty="0">
                <a:effectLst/>
                <a:latin typeface="Calibri" panose="020F0502020204030204" pitchFamily="34" charset="0"/>
                <a:cs typeface="Calibri" panose="020F0502020204030204" pitchFamily="34" charset="0"/>
              </a:rPr>
              <a:t> use social media to get recommendations</a:t>
            </a:r>
          </a:p>
          <a:p>
            <a:pPr lvl="1">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800" b="0" i="0" dirty="0">
              <a:effectLst/>
              <a:latin typeface="Calibri" panose="020F0502020204030204" pitchFamily="34" charset="0"/>
              <a:cs typeface="Calibri" panose="020F0502020204030204" pitchFamily="34" charset="0"/>
            </a:endParaRPr>
          </a:p>
          <a:p>
            <a:endParaRPr lang="en-US" dirty="0"/>
          </a:p>
        </p:txBody>
      </p:sp>
      <p:sp>
        <p:nvSpPr>
          <p:cNvPr id="3" name="Rectangle 2">
            <a:extLst>
              <a:ext uri="{FF2B5EF4-FFF2-40B4-BE49-F238E27FC236}">
                <a16:creationId xmlns:a16="http://schemas.microsoft.com/office/drawing/2014/main" id="{9AE7DE1E-DA08-4B7D-9EB8-3BA364201AEE}"/>
              </a:ext>
            </a:extLst>
          </p:cNvPr>
          <p:cNvSpPr/>
          <p:nvPr/>
        </p:nvSpPr>
        <p:spPr>
          <a:xfrm>
            <a:off x="7725341" y="5654763"/>
            <a:ext cx="3644349" cy="27699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2060"/>
                </a:solidFill>
              </a:rPr>
              <a:t>Sources: Adweek, </a:t>
            </a:r>
            <a:r>
              <a:rPr lang="en-US" sz="1050" dirty="0" err="1">
                <a:solidFill>
                  <a:srgbClr val="002060"/>
                </a:solidFill>
              </a:rPr>
              <a:t>BloggingWizard</a:t>
            </a:r>
            <a:r>
              <a:rPr lang="en-US" sz="1050" dirty="0">
                <a:solidFill>
                  <a:srgbClr val="002060"/>
                </a:solidFill>
              </a:rPr>
              <a:t>, Mintel</a:t>
            </a:r>
          </a:p>
        </p:txBody>
      </p:sp>
      <p:sp>
        <p:nvSpPr>
          <p:cNvPr id="7" name="TextBox 6">
            <a:extLst>
              <a:ext uri="{FF2B5EF4-FFF2-40B4-BE49-F238E27FC236}">
                <a16:creationId xmlns:a16="http://schemas.microsoft.com/office/drawing/2014/main" id="{23FC7E32-4A68-4793-8843-25DA0CC4815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057242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655982" y="543685"/>
            <a:ext cx="10880036" cy="722380"/>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Inbound Marketing</a:t>
            </a:r>
            <a:endParaRPr lang="en-US" dirty="0"/>
          </a:p>
        </p:txBody>
      </p:sp>
      <p:pic>
        <p:nvPicPr>
          <p:cNvPr id="5" name="Content Placeholder 4">
            <a:extLst>
              <a:ext uri="{FF2B5EF4-FFF2-40B4-BE49-F238E27FC236}">
                <a16:creationId xmlns:a16="http://schemas.microsoft.com/office/drawing/2014/main" id="{0F8D076F-D90D-4B0D-BC9C-2247D8BCEF1F}"/>
              </a:ext>
            </a:extLst>
          </p:cNvPr>
          <p:cNvPicPr>
            <a:picLocks noGrp="1" noChangeAspect="1"/>
          </p:cNvPicPr>
          <p:nvPr>
            <p:ph idx="1"/>
          </p:nvPr>
        </p:nvPicPr>
        <p:blipFill>
          <a:blip r:embed="rId2"/>
          <a:stretch>
            <a:fillRect/>
          </a:stretch>
        </p:blipFill>
        <p:spPr>
          <a:xfrm>
            <a:off x="818979" y="1825142"/>
            <a:ext cx="6048304" cy="3849687"/>
          </a:xfrm>
        </p:spPr>
      </p:pic>
      <p:sp>
        <p:nvSpPr>
          <p:cNvPr id="3" name="Rectangle 2">
            <a:extLst>
              <a:ext uri="{FF2B5EF4-FFF2-40B4-BE49-F238E27FC236}">
                <a16:creationId xmlns:a16="http://schemas.microsoft.com/office/drawing/2014/main" id="{8A7E1E6D-DD2B-4064-BB5F-7B84A3EC8617}"/>
              </a:ext>
            </a:extLst>
          </p:cNvPr>
          <p:cNvSpPr/>
          <p:nvPr/>
        </p:nvSpPr>
        <p:spPr>
          <a:xfrm>
            <a:off x="7195930" y="1825141"/>
            <a:ext cx="4340088" cy="3849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i="0" dirty="0">
                <a:solidFill>
                  <a:schemeClr val="tx1"/>
                </a:solidFill>
                <a:effectLst/>
                <a:latin typeface="Calibri" panose="020F0502020204030204" pitchFamily="34" charset="0"/>
                <a:cs typeface="Calibri" panose="020F0502020204030204" pitchFamily="34" charset="0"/>
              </a:rPr>
              <a:t>Inbound marketing is a strategic approach </a:t>
            </a:r>
            <a:r>
              <a:rPr lang="en-US" dirty="0">
                <a:solidFill>
                  <a:schemeClr val="tx1"/>
                </a:solidFill>
                <a:latin typeface="Calibri" panose="020F0502020204030204" pitchFamily="34" charset="0"/>
                <a:cs typeface="Calibri" panose="020F0502020204030204" pitchFamily="34" charset="0"/>
              </a:rPr>
              <a:t>using consumer insights to </a:t>
            </a:r>
            <a:r>
              <a:rPr lang="en-US" i="0" dirty="0">
                <a:solidFill>
                  <a:schemeClr val="tx1"/>
                </a:solidFill>
                <a:effectLst/>
                <a:latin typeface="Calibri" panose="020F0502020204030204" pitchFamily="34" charset="0"/>
                <a:cs typeface="Calibri" panose="020F0502020204030204" pitchFamily="34" charset="0"/>
              </a:rPr>
              <a:t>create valuable content that aligns with the needs of your target market. </a:t>
            </a:r>
          </a:p>
          <a:p>
            <a:pPr marL="285750" indent="-285750">
              <a:buFont typeface="Arial" panose="020B0604020202020204" pitchFamily="34" charset="0"/>
              <a:buChar char="•"/>
            </a:pPr>
            <a:endParaRPr lang="en-US" i="0" dirty="0">
              <a:solidFill>
                <a:schemeClr val="tx1"/>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The content should</a:t>
            </a:r>
            <a:r>
              <a:rPr lang="en-US" i="0" dirty="0">
                <a:solidFill>
                  <a:schemeClr val="tx1"/>
                </a:solidFill>
                <a:effectLst/>
                <a:latin typeface="Calibri" panose="020F0502020204030204" pitchFamily="34" charset="0"/>
                <a:cs typeface="Calibri" panose="020F0502020204030204" pitchFamily="34" charset="0"/>
              </a:rPr>
              <a:t> inspire and nurture long-term customer relationships. </a:t>
            </a:r>
          </a:p>
          <a:p>
            <a:pPr marL="285750" indent="-285750">
              <a:buFont typeface="Arial" panose="020B0604020202020204" pitchFamily="34" charset="0"/>
              <a:buChar char="•"/>
            </a:pPr>
            <a:endParaRPr lang="en-US" i="0" dirty="0">
              <a:solidFill>
                <a:schemeClr val="tx1"/>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From attracting to delighting the customer, </a:t>
            </a:r>
            <a:r>
              <a:rPr lang="en-US" i="0" dirty="0">
                <a:solidFill>
                  <a:schemeClr val="tx1"/>
                </a:solidFill>
                <a:effectLst/>
                <a:latin typeface="Calibri" panose="020F0502020204030204" pitchFamily="34" charset="0"/>
                <a:cs typeface="Calibri" panose="020F0502020204030204" pitchFamily="34" charset="0"/>
              </a:rPr>
              <a:t>you know them and provide solutions to their problems.</a:t>
            </a:r>
            <a:endParaRPr lang="en-US"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F9EC0B9-98AF-4BB3-9873-449957BA5E68}"/>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43456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655982" y="543685"/>
            <a:ext cx="10880036" cy="722380"/>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Outbound vs Inbound Marketing</a:t>
            </a:r>
            <a:endParaRPr lang="en-US" dirty="0"/>
          </a:p>
        </p:txBody>
      </p:sp>
      <p:sp>
        <p:nvSpPr>
          <p:cNvPr id="7" name="Content Placeholder 6">
            <a:extLst>
              <a:ext uri="{FF2B5EF4-FFF2-40B4-BE49-F238E27FC236}">
                <a16:creationId xmlns:a16="http://schemas.microsoft.com/office/drawing/2014/main" id="{A7B700FD-98CE-48F9-B1B5-4ED5A1D9E347}"/>
              </a:ext>
            </a:extLst>
          </p:cNvPr>
          <p:cNvSpPr>
            <a:spLocks noGrp="1"/>
          </p:cNvSpPr>
          <p:nvPr>
            <p:ph idx="1"/>
          </p:nvPr>
        </p:nvSpPr>
        <p:spPr>
          <a:xfrm>
            <a:off x="737118" y="1548882"/>
            <a:ext cx="10730204" cy="4403862"/>
          </a:xfrm>
          <a:solidFill>
            <a:schemeClr val="bg1"/>
          </a:solidFill>
        </p:spPr>
        <p:txBody>
          <a:bodyPr>
            <a:normAutofit fontScale="70000" lnSpcReduction="20000"/>
          </a:bodyPr>
          <a:lstStyle/>
          <a:p>
            <a:pPr algn="l"/>
            <a:endParaRPr lang="en-US" sz="1500" b="1" i="0" dirty="0">
              <a:solidFill>
                <a:srgbClr val="6C6C6C"/>
              </a:solidFill>
              <a:effectLst/>
              <a:latin typeface="interstate"/>
            </a:endParaRPr>
          </a:p>
          <a:p>
            <a:pPr algn="l"/>
            <a:r>
              <a:rPr lang="en-US" sz="2600" b="1" i="0" dirty="0">
                <a:effectLst/>
                <a:latin typeface="Calibri" panose="020F0502020204030204" pitchFamily="34" charset="0"/>
                <a:cs typeface="Calibri" panose="020F0502020204030204" pitchFamily="34" charset="0"/>
              </a:rPr>
              <a:t>Outbound Marketing </a:t>
            </a:r>
            <a:r>
              <a:rPr lang="en-US" sz="2600" b="0" i="0" dirty="0">
                <a:effectLst/>
                <a:latin typeface="Calibri" panose="020F0502020204030204" pitchFamily="34" charset="0"/>
                <a:cs typeface="Calibri" panose="020F0502020204030204" pitchFamily="34" charset="0"/>
              </a:rPr>
              <a:t>includes tactics such as ads, direct mails, trade shows, seminar series, email blasts, cold calling, etc. Think of marketers pushing their message </a:t>
            </a:r>
            <a:r>
              <a:rPr lang="en-US" sz="2600" b="0" i="1" dirty="0">
                <a:effectLst/>
                <a:latin typeface="Calibri" panose="020F0502020204030204" pitchFamily="34" charset="0"/>
                <a:cs typeface="Calibri" panose="020F0502020204030204" pitchFamily="34" charset="0"/>
              </a:rPr>
              <a:t>out</a:t>
            </a:r>
            <a:r>
              <a:rPr lang="en-US" sz="2600" b="0" i="0" dirty="0">
                <a:effectLst/>
                <a:latin typeface="Calibri" panose="020F0502020204030204" pitchFamily="34" charset="0"/>
                <a:cs typeface="Calibri" panose="020F0502020204030204" pitchFamily="34" charset="0"/>
              </a:rPr>
              <a:t> with the hopes it will bring people </a:t>
            </a:r>
            <a:r>
              <a:rPr lang="en-US" sz="2600" b="0" i="1" dirty="0">
                <a:effectLst/>
                <a:latin typeface="Calibri" panose="020F0502020204030204" pitchFamily="34" charset="0"/>
                <a:cs typeface="Calibri" panose="020F0502020204030204" pitchFamily="34" charset="0"/>
              </a:rPr>
              <a:t>in</a:t>
            </a:r>
            <a:r>
              <a:rPr lang="en-US" sz="2600" b="0" i="0" dirty="0">
                <a:effectLst/>
                <a:latin typeface="Calibri" panose="020F0502020204030204" pitchFamily="34" charset="0"/>
                <a:cs typeface="Calibri" panose="020F0502020204030204" pitchFamily="34" charset="0"/>
              </a:rPr>
              <a:t>. </a:t>
            </a:r>
          </a:p>
          <a:p>
            <a:pPr lvl="1"/>
            <a:r>
              <a:rPr lang="en-US" sz="2300" b="0" i="0" dirty="0">
                <a:effectLst/>
                <a:latin typeface="Calibri" panose="020F0502020204030204" pitchFamily="34" charset="0"/>
                <a:cs typeface="Calibri" panose="020F0502020204030204" pitchFamily="34" charset="0"/>
              </a:rPr>
              <a:t>These tactics are difficult to target and measure.</a:t>
            </a:r>
          </a:p>
          <a:p>
            <a:pPr lvl="1"/>
            <a:r>
              <a:rPr lang="en-US" sz="2300" b="0" i="0" dirty="0">
                <a:effectLst/>
                <a:latin typeface="Calibri" panose="020F0502020204030204" pitchFamily="34" charset="0"/>
                <a:cs typeface="Calibri" panose="020F0502020204030204" pitchFamily="34" charset="0"/>
              </a:rPr>
              <a:t>Traditional push-pull marketing</a:t>
            </a:r>
          </a:p>
          <a:p>
            <a:pPr marL="0" indent="0" algn="l">
              <a:buNone/>
            </a:pPr>
            <a:endParaRPr lang="en-US" sz="2600" b="0" i="0" dirty="0">
              <a:effectLst/>
              <a:latin typeface="Calibri" panose="020F0502020204030204" pitchFamily="34" charset="0"/>
              <a:cs typeface="Calibri" panose="020F0502020204030204" pitchFamily="34" charset="0"/>
            </a:endParaRPr>
          </a:p>
          <a:p>
            <a:pPr algn="l"/>
            <a:r>
              <a:rPr lang="en-US" sz="2600" b="1" i="0" dirty="0">
                <a:effectLst/>
                <a:latin typeface="Calibri" panose="020F0502020204030204" pitchFamily="34" charset="0"/>
                <a:cs typeface="Calibri" panose="020F0502020204030204" pitchFamily="34" charset="0"/>
              </a:rPr>
              <a:t>Inbound Marketing </a:t>
            </a:r>
            <a:r>
              <a:rPr lang="en-US" sz="2600" b="0" i="0" dirty="0">
                <a:effectLst/>
                <a:latin typeface="Calibri" panose="020F0502020204030204" pitchFamily="34" charset="0"/>
                <a:cs typeface="Calibri" panose="020F0502020204030204" pitchFamily="34" charset="0"/>
              </a:rPr>
              <a:t>uses tactics such as content marketing, blogging, and social media to bring people </a:t>
            </a:r>
            <a:r>
              <a:rPr lang="en-US" sz="2600" b="0" i="1" dirty="0">
                <a:effectLst/>
                <a:latin typeface="Calibri" panose="020F0502020204030204" pitchFamily="34" charset="0"/>
                <a:cs typeface="Calibri" panose="020F0502020204030204" pitchFamily="34" charset="0"/>
              </a:rPr>
              <a:t>into</a:t>
            </a:r>
            <a:r>
              <a:rPr lang="en-US" sz="2600" b="0" i="0" dirty="0">
                <a:effectLst/>
                <a:latin typeface="Calibri" panose="020F0502020204030204" pitchFamily="34" charset="0"/>
                <a:cs typeface="Calibri" panose="020F0502020204030204" pitchFamily="34" charset="0"/>
              </a:rPr>
              <a:t> your organization with helpful content and targeted strategies. </a:t>
            </a:r>
          </a:p>
          <a:p>
            <a:pPr lvl="1"/>
            <a:r>
              <a:rPr lang="en-US" sz="2300" b="0" i="0" dirty="0">
                <a:effectLst/>
                <a:latin typeface="Calibri" panose="020F0502020204030204" pitchFamily="34" charset="0"/>
                <a:cs typeface="Calibri" panose="020F0502020204030204" pitchFamily="34" charset="0"/>
              </a:rPr>
              <a:t>An </a:t>
            </a:r>
            <a:r>
              <a:rPr lang="en-US" sz="2300" b="0"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inbound marketing strategy</a:t>
            </a:r>
            <a:r>
              <a:rPr lang="en-US" sz="2300" b="0" i="0" dirty="0">
                <a:effectLst/>
                <a:latin typeface="Calibri" panose="020F0502020204030204" pitchFamily="34" charset="0"/>
                <a:cs typeface="Calibri" panose="020F0502020204030204" pitchFamily="34" charset="0"/>
              </a:rPr>
              <a:t> is measurable and digital, since tactics target a specific audience online (instead of throwing a wide-casted net at everyone.)</a:t>
            </a:r>
            <a:r>
              <a:rPr lang="en-US" sz="2300" b="1" i="0" dirty="0">
                <a:effectLst/>
                <a:latin typeface="Calibri" panose="020F0502020204030204" pitchFamily="34" charset="0"/>
                <a:cs typeface="Calibri" panose="020F0502020204030204" pitchFamily="34" charset="0"/>
              </a:rPr>
              <a:t> </a:t>
            </a:r>
          </a:p>
          <a:p>
            <a:pPr algn="l"/>
            <a:endParaRPr lang="en-US" sz="1700" b="1" dirty="0">
              <a:latin typeface="Calibri" panose="020F0502020204030204" pitchFamily="34" charset="0"/>
              <a:cs typeface="Calibri" panose="020F0502020204030204" pitchFamily="34" charset="0"/>
            </a:endParaRPr>
          </a:p>
          <a:p>
            <a:pPr algn="l"/>
            <a:endParaRPr lang="en-US" sz="1600" b="1" dirty="0">
              <a:latin typeface="interstate"/>
            </a:endParaRPr>
          </a:p>
          <a:p>
            <a:pPr algn="l"/>
            <a:endParaRPr lang="en-US" sz="1600" b="1" dirty="0">
              <a:latin typeface="interstate"/>
            </a:endParaRPr>
          </a:p>
          <a:p>
            <a:pPr algn="l"/>
            <a:endParaRPr lang="en-US" sz="1600" b="1" dirty="0">
              <a:latin typeface="interstate"/>
            </a:endParaRPr>
          </a:p>
          <a:p>
            <a:pPr algn="l"/>
            <a:r>
              <a:rPr lang="en-US" sz="1600" b="1" i="0" dirty="0" err="1">
                <a:effectLst/>
                <a:latin typeface="interstate"/>
              </a:rPr>
              <a:t>Sources</a:t>
            </a:r>
            <a:r>
              <a:rPr lang="en-US" sz="1600" dirty="0" err="1">
                <a:latin typeface="interstate"/>
              </a:rPr>
              <a:t>;</a:t>
            </a:r>
            <a:r>
              <a:rPr lang="en-US" sz="1600" b="0" i="0" dirty="0" err="1">
                <a:effectLst/>
                <a:latin typeface="interstate"/>
              </a:rPr>
              <a:t>https</a:t>
            </a:r>
            <a:r>
              <a:rPr lang="en-US" sz="1600" b="0" i="0" dirty="0">
                <a:effectLst/>
                <a:latin typeface="interstate"/>
              </a:rPr>
              <a:t>://www.stateofinbound.com/ and https://www.hubspot.com/marketing-statistic</a:t>
            </a:r>
          </a:p>
          <a:p>
            <a:pPr marL="0" indent="0" algn="l">
              <a:buNone/>
            </a:pPr>
            <a:endParaRPr lang="en-US" dirty="0">
              <a:solidFill>
                <a:srgbClr val="6C6C6C"/>
              </a:solidFill>
              <a:latin typeface="interstate"/>
            </a:endParaRPr>
          </a:p>
          <a:p>
            <a:pPr algn="l"/>
            <a:endParaRPr lang="en-US" b="0" i="0" dirty="0">
              <a:solidFill>
                <a:srgbClr val="6C6C6C"/>
              </a:solidFill>
              <a:effectLst/>
              <a:latin typeface="interstate"/>
            </a:endParaRPr>
          </a:p>
          <a:p>
            <a:endParaRPr lang="en-US" dirty="0"/>
          </a:p>
        </p:txBody>
      </p:sp>
      <p:sp>
        <p:nvSpPr>
          <p:cNvPr id="5" name="TextBox 4">
            <a:extLst>
              <a:ext uri="{FF2B5EF4-FFF2-40B4-BE49-F238E27FC236}">
                <a16:creationId xmlns:a16="http://schemas.microsoft.com/office/drawing/2014/main" id="{BAECE4FB-CB01-448A-8B3D-59FA3E0F23EE}"/>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758801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655982" y="543685"/>
            <a:ext cx="10880036" cy="722380"/>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Inbound Marketing</a:t>
            </a:r>
            <a:endParaRPr lang="en-US" dirty="0"/>
          </a:p>
        </p:txBody>
      </p:sp>
      <p:sp>
        <p:nvSpPr>
          <p:cNvPr id="3" name="Rectangle 1">
            <a:extLst>
              <a:ext uri="{FF2B5EF4-FFF2-40B4-BE49-F238E27FC236}">
                <a16:creationId xmlns:a16="http://schemas.microsoft.com/office/drawing/2014/main" id="{CC97BD67-F45F-4D99-A054-744B7D7B44AF}"/>
              </a:ext>
            </a:extLst>
          </p:cNvPr>
          <p:cNvSpPr>
            <a:spLocks noGrp="1" noChangeArrowheads="1"/>
          </p:cNvSpPr>
          <p:nvPr>
            <p:ph idx="1"/>
          </p:nvPr>
        </p:nvSpPr>
        <p:spPr bwMode="auto">
          <a:xfrm>
            <a:off x="427653" y="1515182"/>
            <a:ext cx="11336694" cy="48167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Statistics on Inbound </a:t>
            </a:r>
            <a:endParaRPr kumimoji="0" lang="en-US" altLang="en-US" sz="4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lvl="1" eaLnBrk="0" fontAlgn="base" hangingPunct="0">
              <a:spcBef>
                <a:spcPct val="0"/>
              </a:spcBef>
              <a:spcAft>
                <a:spcPct val="0"/>
              </a:spcAft>
              <a:buClrTx/>
              <a:buFont typeface="Arial" panose="020B0604020202020204" pitchFamily="34" charset="0"/>
              <a:buChar char="•"/>
            </a:pPr>
            <a:r>
              <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68% of inbound marketers and only 48% of outbound marketers classify their marketing efforts as “effective.”  </a:t>
            </a:r>
          </a:p>
          <a:p>
            <a:pPr lvl="1" eaLnBrk="0" fontAlgn="base" hangingPunct="0">
              <a:spcBef>
                <a:spcPct val="0"/>
              </a:spcBef>
              <a:spcAft>
                <a:spcPct val="0"/>
              </a:spcAft>
              <a:buClrTx/>
              <a:buFont typeface="Arial" panose="020B0604020202020204" pitchFamily="34" charset="0"/>
              <a:buChar char="•"/>
            </a:pPr>
            <a:endPar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lvl="1" eaLnBrk="0" fontAlgn="base" hangingPunct="0">
              <a:spcBef>
                <a:spcPct val="0"/>
              </a:spcBef>
              <a:spcAft>
                <a:spcPct val="0"/>
              </a:spcAft>
              <a:buClrTx/>
              <a:buFont typeface="Arial" panose="020B0604020202020204" pitchFamily="34" charset="0"/>
              <a:buChar char="•"/>
            </a:pPr>
            <a:r>
              <a:rPr kumimoji="0" lang="en-US" altLang="en-US"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Inbound gives higher ROI</a:t>
            </a:r>
            <a:r>
              <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46% of marketers reported that inbound marketing gave a higher ROI, while only</a:t>
            </a:r>
          </a:p>
          <a:p>
            <a:pPr lvl="1" eaLnBrk="0" fontAlgn="base" hangingPunct="0">
              <a:spcBef>
                <a:spcPct val="0"/>
              </a:spcBef>
              <a:spcAft>
                <a:spcPct val="0"/>
              </a:spcAft>
              <a:buClrTx/>
              <a:buFont typeface="Arial" panose="020B0604020202020204" pitchFamily="34" charset="0"/>
              <a:buChar char="•"/>
            </a:pPr>
            <a:r>
              <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12% reported outbound did. </a:t>
            </a:r>
          </a:p>
          <a:p>
            <a:pPr lvl="1" eaLnBrk="0" fontAlgn="base" hangingPunct="0">
              <a:spcBef>
                <a:spcPct val="0"/>
              </a:spcBef>
              <a:spcAft>
                <a:spcPct val="0"/>
              </a:spcAft>
              <a:buClrTx/>
              <a:buFont typeface="Arial" panose="020B0604020202020204" pitchFamily="34" charset="0"/>
              <a:buChar char="•"/>
            </a:pPr>
            <a:endPar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lvl="1" eaLnBrk="0" fontAlgn="base" hangingPunct="0">
              <a:spcBef>
                <a:spcPct val="0"/>
              </a:spcBef>
              <a:spcAft>
                <a:spcPct val="0"/>
              </a:spcAft>
              <a:buClrTx/>
              <a:buFont typeface="Arial" panose="020B0604020202020204" pitchFamily="34" charset="0"/>
              <a:buChar char="•"/>
            </a:pPr>
            <a:r>
              <a:rPr kumimoji="0" lang="en-US" altLang="en-US"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Inbound produces higher quality leads for sales</a:t>
            </a:r>
            <a:r>
              <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When asked which marketing tactic provides higher quality leads;</a:t>
            </a:r>
          </a:p>
          <a:p>
            <a:pPr lvl="1" eaLnBrk="0" fontAlgn="base" hangingPunct="0">
              <a:spcBef>
                <a:spcPct val="0"/>
              </a:spcBef>
              <a:spcAft>
                <a:spcPct val="0"/>
              </a:spcAft>
              <a:buClrTx/>
              <a:buFont typeface="Arial" panose="020B0604020202020204" pitchFamily="34" charset="0"/>
              <a:buChar char="•"/>
            </a:pPr>
            <a:r>
              <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59% of marketers responded inbound, and 16% reported outbound. </a:t>
            </a:r>
            <a:endParaRPr lang="en-US" altLang="en-US" sz="1800" dirty="0">
              <a:solidFill>
                <a:srgbClr val="000000"/>
              </a:solidFill>
              <a:latin typeface="Calibri" panose="020F0502020204030204" pitchFamily="34" charset="0"/>
              <a:cs typeface="Calibri" panose="020F0502020204030204" pitchFamily="34" charset="0"/>
            </a:endParaRPr>
          </a:p>
          <a:p>
            <a:pPr lvl="1" eaLnBrk="0" fontAlgn="base" hangingPunct="0">
              <a:spcBef>
                <a:spcPct val="0"/>
              </a:spcBef>
              <a:spcAft>
                <a:spcPct val="0"/>
              </a:spcAft>
              <a:buClrTx/>
              <a:buFont typeface="Arial" panose="020B0604020202020204" pitchFamily="34" charset="0"/>
              <a:buChar char="•"/>
            </a:pPr>
            <a:endPar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lvl="1" eaLnBrk="0" fontAlgn="base" hangingPunct="0">
              <a:spcBef>
                <a:spcPct val="0"/>
              </a:spcBef>
              <a:spcAft>
                <a:spcPct val="0"/>
              </a:spcAft>
              <a:buClrTx/>
              <a:buFont typeface="Arial" panose="020B0604020202020204" pitchFamily="34" charset="0"/>
              <a:buChar char="•"/>
            </a:pPr>
            <a:r>
              <a:rPr kumimoji="0" lang="en-US" altLang="en-US" sz="1800" b="0" i="0" u="none" strike="noStrike" cap="none" normalizeH="0" baseline="0" dirty="0">
                <a:ln>
                  <a:noFill/>
                </a:ln>
                <a:effectLst/>
                <a:latin typeface="Calibri" panose="020F0502020204030204" pitchFamily="34" charset="0"/>
                <a:cs typeface="Calibri" panose="020F0502020204030204" pitchFamily="34" charset="0"/>
              </a:rPr>
              <a:t>When asked which marketing tactic provides higher quality leads for the sales team, 59% of marketers responded inbound and 16% reported outbound.</a:t>
            </a:r>
          </a:p>
          <a:p>
            <a:pPr lvl="1" eaLnBrk="0" fontAlgn="base" hangingPunct="0">
              <a:spcBef>
                <a:spcPct val="0"/>
              </a:spcBef>
              <a:spcAft>
                <a:spcPct val="0"/>
              </a:spcAft>
              <a:buClrTx/>
              <a:buFont typeface="Arial" panose="020B0604020202020204" pitchFamily="34" charset="0"/>
              <a:buChar char="•"/>
            </a:pPr>
            <a:endParaRPr lang="en-US" altLang="en-US" sz="1800" dirty="0">
              <a:latin typeface="Calibri" panose="020F0502020204030204" pitchFamily="34" charset="0"/>
              <a:cs typeface="Calibri" panose="020F0502020204030204" pitchFamily="34" charset="0"/>
            </a:endParaRPr>
          </a:p>
          <a:p>
            <a:pPr lvl="1" eaLnBrk="0" fontAlgn="base" hangingPunct="0">
              <a:spcBef>
                <a:spcPct val="0"/>
              </a:spcBef>
              <a:spcAft>
                <a:spcPct val="0"/>
              </a:spcAft>
              <a:buClrTx/>
              <a:buFont typeface="Arial" panose="020B0604020202020204" pitchFamily="34" charset="0"/>
              <a:buChar char="•"/>
            </a:pPr>
            <a:endParaRPr lang="en-US" altLang="en-US" sz="1800" dirty="0">
              <a:latin typeface="Calibri" panose="020F0502020204030204" pitchFamily="34" charset="0"/>
              <a:cs typeface="Calibri" panose="020F0502020204030204" pitchFamily="34" charset="0"/>
            </a:endParaRPr>
          </a:p>
          <a:p>
            <a:pPr lvl="1" eaLnBrk="0" fontAlgn="base" hangingPunct="0">
              <a:spcBef>
                <a:spcPct val="0"/>
              </a:spcBef>
              <a:spcAft>
                <a:spcPct val="0"/>
              </a:spcAft>
              <a:buClrTx/>
              <a:buFont typeface="Arial" panose="020B0604020202020204" pitchFamily="34" charset="0"/>
              <a:buChar char="•"/>
            </a:pPr>
            <a:endParaRPr kumimoji="0" lang="en-US" altLang="en-US" sz="1800" b="0" i="0" u="none" strike="noStrike" cap="none" normalizeH="0" baseline="0" dirty="0">
              <a:ln>
                <a:noFill/>
              </a:ln>
              <a:effectLst/>
              <a:latin typeface="Calibri" panose="020F0502020204030204" pitchFamily="34" charset="0"/>
              <a:cs typeface="Calibri" panose="020F0502020204030204" pitchFamily="34" charset="0"/>
            </a:endParaRPr>
          </a:p>
          <a:p>
            <a:pPr lvl="1" eaLnBrk="0" fontAlgn="base" hangingPunct="0">
              <a:spcBef>
                <a:spcPct val="0"/>
              </a:spcBef>
              <a:spcAft>
                <a:spcPct val="0"/>
              </a:spcAft>
              <a:buClrTx/>
              <a:buFont typeface="Arial" panose="020B0604020202020204" pitchFamily="34" charset="0"/>
              <a:buChar char="•"/>
            </a:pPr>
            <a:endParaRPr lang="en-US" altLang="en-US" sz="1600" dirty="0">
              <a:latin typeface="Calibri" panose="020F0502020204030204" pitchFamily="34" charset="0"/>
              <a:cs typeface="Calibri" panose="020F0502020204030204" pitchFamily="34" charset="0"/>
            </a:endParaRPr>
          </a:p>
          <a:p>
            <a:pPr lvl="1" eaLnBrk="0" fontAlgn="base" hangingPunct="0">
              <a:spcBef>
                <a:spcPct val="0"/>
              </a:spcBef>
              <a:spcAft>
                <a:spcPct val="0"/>
              </a:spcAft>
              <a:buClrTx/>
              <a:buFont typeface="Arial" panose="020B0604020202020204" pitchFamily="34" charset="0"/>
              <a:buChar char="•"/>
            </a:pPr>
            <a:endParaRPr kumimoji="0" lang="en-US" altLang="en-US" sz="22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0F293C8-DC48-4191-8F00-5D3D7699ED08}"/>
              </a:ext>
            </a:extLst>
          </p:cNvPr>
          <p:cNvSpPr txBox="1"/>
          <p:nvPr/>
        </p:nvSpPr>
        <p:spPr>
          <a:xfrm>
            <a:off x="4504838" y="5994778"/>
            <a:ext cx="7354370" cy="307777"/>
          </a:xfrm>
          <a:prstGeom prst="rect">
            <a:avLst/>
          </a:prstGeom>
          <a:noFill/>
        </p:spPr>
        <p:txBody>
          <a:bodyPr wrap="square">
            <a:spAutoFit/>
          </a:bodyPr>
          <a:lstStyle/>
          <a:p>
            <a:pPr algn="l"/>
            <a:r>
              <a:rPr lang="en-US" sz="1400" b="1" i="0" dirty="0" err="1">
                <a:solidFill>
                  <a:srgbClr val="6C6C6C"/>
                </a:solidFill>
                <a:effectLst/>
                <a:latin typeface="interstate"/>
              </a:rPr>
              <a:t>Sources</a:t>
            </a:r>
            <a:r>
              <a:rPr lang="en-US" sz="1400" dirty="0" err="1">
                <a:solidFill>
                  <a:srgbClr val="6C6C6C"/>
                </a:solidFill>
                <a:latin typeface="interstate"/>
              </a:rPr>
              <a:t>;</a:t>
            </a:r>
            <a:r>
              <a:rPr lang="en-US" sz="1400" b="0" i="0" dirty="0" err="1">
                <a:solidFill>
                  <a:srgbClr val="6C6C6C"/>
                </a:solidFill>
                <a:effectLst/>
                <a:latin typeface="interstate"/>
              </a:rPr>
              <a:t>https</a:t>
            </a:r>
            <a:r>
              <a:rPr lang="en-US" sz="1400" b="0" i="0" dirty="0">
                <a:solidFill>
                  <a:srgbClr val="6C6C6C"/>
                </a:solidFill>
                <a:effectLst/>
                <a:latin typeface="interstate"/>
              </a:rPr>
              <a:t>://www.stateofinbound.com/ and https://www.hubspot.com/marketing-statistic</a:t>
            </a:r>
          </a:p>
        </p:txBody>
      </p:sp>
      <p:sp>
        <p:nvSpPr>
          <p:cNvPr id="7" name="TextBox 6">
            <a:extLst>
              <a:ext uri="{FF2B5EF4-FFF2-40B4-BE49-F238E27FC236}">
                <a16:creationId xmlns:a16="http://schemas.microsoft.com/office/drawing/2014/main" id="{309EFC01-95E4-4194-9B24-90D67DC20D7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783871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422275" y="413056"/>
            <a:ext cx="11427141" cy="520005"/>
          </a:xfrm>
          <a:solidFill>
            <a:schemeClr val="accent1"/>
          </a:solidFill>
        </p:spPr>
        <p:txBody>
          <a:bodyPr>
            <a:normAutofit fontScale="90000"/>
          </a:bodyPr>
          <a:lstStyle/>
          <a:p>
            <a:r>
              <a:rPr lang="en-US" b="1" dirty="0">
                <a:solidFill>
                  <a:srgbClr val="002060"/>
                </a:solidFill>
                <a:latin typeface="Arial" panose="020B0604020202020204" pitchFamily="34" charset="0"/>
                <a:cs typeface="Arial" panose="020B0604020202020204" pitchFamily="34" charset="0"/>
              </a:rPr>
              <a:t>Outbound Marketing </a:t>
            </a:r>
            <a:r>
              <a:rPr lang="en-US" b="1">
                <a:solidFill>
                  <a:srgbClr val="002060"/>
                </a:solidFill>
                <a:latin typeface="Arial" panose="020B0604020202020204" pitchFamily="34" charset="0"/>
                <a:cs typeface="Arial" panose="020B0604020202020204" pitchFamily="34" charset="0"/>
              </a:rPr>
              <a:t>-Statistics</a:t>
            </a:r>
            <a:endParaRPr lang="en-US" dirty="0"/>
          </a:p>
        </p:txBody>
      </p:sp>
      <p:sp>
        <p:nvSpPr>
          <p:cNvPr id="3" name="Rectangle 1">
            <a:extLst>
              <a:ext uri="{FF2B5EF4-FFF2-40B4-BE49-F238E27FC236}">
                <a16:creationId xmlns:a16="http://schemas.microsoft.com/office/drawing/2014/main" id="{CC97BD67-F45F-4D99-A054-744B7D7B44AF}"/>
              </a:ext>
            </a:extLst>
          </p:cNvPr>
          <p:cNvSpPr>
            <a:spLocks noGrp="1" noChangeArrowheads="1"/>
          </p:cNvSpPr>
          <p:nvPr>
            <p:ph idx="1"/>
          </p:nvPr>
        </p:nvSpPr>
        <p:spPr bwMode="auto">
          <a:xfrm>
            <a:off x="422275" y="355175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62E86B3-8D7D-4DD4-93CF-9F02395E3A42}"/>
              </a:ext>
            </a:extLst>
          </p:cNvPr>
          <p:cNvSpPr txBox="1"/>
          <p:nvPr/>
        </p:nvSpPr>
        <p:spPr>
          <a:xfrm>
            <a:off x="342585" y="933061"/>
            <a:ext cx="11609930" cy="5724644"/>
          </a:xfrm>
          <a:prstGeom prst="rect">
            <a:avLst/>
          </a:prstGeom>
          <a:solidFill>
            <a:schemeClr val="bg1"/>
          </a:solidFill>
        </p:spPr>
        <p:txBody>
          <a:bodyPr wrap="square">
            <a:spAutoFit/>
          </a:bodyPr>
          <a:lstStyle/>
          <a:p>
            <a:pPr marL="285750" indent="-285750" algn="l">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Companies that published over 16 blog posts per month received roughly 3.5X more </a:t>
            </a:r>
          </a:p>
          <a:p>
            <a:pPr algn="l"/>
            <a:r>
              <a:rPr lang="en-US" b="0" i="0" dirty="0">
                <a:effectLst/>
                <a:latin typeface="Calibri" panose="020F0502020204030204" pitchFamily="34" charset="0"/>
                <a:cs typeface="Calibri" panose="020F0502020204030204" pitchFamily="34" charset="0"/>
              </a:rPr>
              <a:t>	traffic than companies that published 0-4 blogs per month.</a:t>
            </a:r>
          </a:p>
          <a:p>
            <a:pPr marL="285750" indent="-285750" algn="l">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B2B companies that blogged over 11 times per month received 3X more traffic than B2B companies that </a:t>
            </a:r>
          </a:p>
          <a:p>
            <a:pPr algn="l"/>
            <a:r>
              <a:rPr lang="en-US" b="0" i="0" dirty="0">
                <a:effectLst/>
                <a:latin typeface="Calibri" panose="020F0502020204030204" pitchFamily="34" charset="0"/>
                <a:cs typeface="Calibri" panose="020F0502020204030204" pitchFamily="34" charset="0"/>
              </a:rPr>
              <a:t>	blogged 0-1 time per month.</a:t>
            </a:r>
          </a:p>
          <a:p>
            <a:pPr marL="285750" indent="-285750" algn="l">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47% of buyers view 3-5 pieces of the company’s content before talking with a sales representative.</a:t>
            </a:r>
          </a:p>
          <a:p>
            <a:pPr marL="285750" indent="-285750" algn="l">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96% of B2B buyers want content that has input from industry thought leaders.</a:t>
            </a:r>
          </a:p>
          <a:p>
            <a:pPr marL="285750" indent="-285750" algn="l">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Content consumption on Facebook grew 57% over the last two years.</a:t>
            </a:r>
          </a:p>
          <a:p>
            <a:pPr marL="285750" indent="-285750" algn="l">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Buyers from Pinterest spend 20% more than buyers referred from non-social channels, including search.</a:t>
            </a:r>
          </a:p>
          <a:p>
            <a:pPr marL="285750" indent="-285750" algn="l">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66% of marketers see lead generation benefits with social media after only six hours of week dedicated to social media marketing.</a:t>
            </a:r>
          </a:p>
          <a:p>
            <a:pPr marL="285750" indent="-285750" algn="l">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80% of companies not meeting their revenue goals receive 10,000 monthly website visitors or less.</a:t>
            </a:r>
          </a:p>
          <a:p>
            <a:pPr algn="l"/>
            <a:r>
              <a:rPr lang="en-US" sz="1200" b="0" i="0" dirty="0">
                <a:effectLst/>
                <a:latin typeface="Times New Roman" panose="02020603050405020304" pitchFamily="18" charset="0"/>
              </a:rPr>
              <a:t>						</a:t>
            </a:r>
            <a:r>
              <a:rPr lang="en-US" sz="1100" b="0" i="0" dirty="0">
                <a:effectLst/>
                <a:latin typeface="Times New Roman" panose="02020603050405020304" pitchFamily="18" charset="0"/>
              </a:rPr>
              <a:t>Related article:  </a:t>
            </a:r>
            <a:r>
              <a:rPr lang="en-US" sz="1100" b="0" i="0"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5 Reasons Your B2B Marketing Campaign Failed (And How to Fix It)</a:t>
            </a:r>
            <a:endParaRPr lang="en-US" sz="1100" b="0" i="0" dirty="0">
              <a:effectLst/>
              <a:latin typeface="Times New Roman" panose="02020603050405020304" pitchFamily="18" charset="0"/>
            </a:endParaRPr>
          </a:p>
          <a:p>
            <a:r>
              <a:rPr lang="en-US" sz="1200" b="1" i="0" dirty="0">
                <a:effectLst/>
                <a:latin typeface="interstate"/>
              </a:rPr>
              <a:t>						</a:t>
            </a:r>
            <a:r>
              <a:rPr lang="en-US" sz="1200" b="1" i="0" dirty="0" err="1">
                <a:effectLst/>
                <a:latin typeface="interstate"/>
              </a:rPr>
              <a:t>Sources</a:t>
            </a:r>
            <a:r>
              <a:rPr lang="en-US" sz="1200" dirty="0" err="1">
                <a:latin typeface="interstate"/>
              </a:rPr>
              <a:t>;</a:t>
            </a:r>
            <a:r>
              <a:rPr lang="en-US" sz="1200" b="0" i="0" dirty="0" err="1">
                <a:effectLst/>
                <a:latin typeface="interstate"/>
              </a:rPr>
              <a:t>https</a:t>
            </a:r>
            <a:r>
              <a:rPr lang="en-US" sz="1200" b="0" i="0" dirty="0">
                <a:effectLst/>
                <a:latin typeface="interstate"/>
              </a:rPr>
              <a:t>://www.stateofinbound.com/ and https://www.hubspot.com/marketing-statistic</a:t>
            </a:r>
          </a:p>
        </p:txBody>
      </p:sp>
      <p:sp>
        <p:nvSpPr>
          <p:cNvPr id="8" name="TextBox 7">
            <a:extLst>
              <a:ext uri="{FF2B5EF4-FFF2-40B4-BE49-F238E27FC236}">
                <a16:creationId xmlns:a16="http://schemas.microsoft.com/office/drawing/2014/main" id="{6DD36FE3-F263-440C-8B75-2909DCEB8A1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03887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What is Marketing?</a:t>
            </a:r>
            <a:endParaRPr lang="en-US" dirty="0">
              <a:solidFill>
                <a:srgbClr val="002060"/>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0570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3754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Marketing  </a:t>
            </a:r>
            <a:br>
              <a:rPr lang="en-US"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en-US"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Customer Insight </a:t>
            </a:r>
            <a:endParaRPr lang="en-US" b="1" dirty="0">
              <a:solidFill>
                <a:srgbClr val="002060"/>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endParaRPr lang="en-US" sz="1800" b="1"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053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9947563" cy="1080189"/>
          </a:xfrm>
          <a:solidFill>
            <a:schemeClr val="accent1"/>
          </a:solidFill>
        </p:spPr>
        <p:txBody>
          <a:bodyPr>
            <a:normAutofit/>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Marketing; </a:t>
            </a:r>
            <a:r>
              <a:rPr lang="en-US" b="1" dirty="0">
                <a:solidFill>
                  <a:srgbClr val="002060"/>
                </a:solidFill>
                <a:latin typeface="Arial" panose="020B0604020202020204" pitchFamily="34" charset="0"/>
                <a:cs typeface="Arial" panose="020B0604020202020204" pitchFamily="34" charset="0"/>
              </a:rPr>
              <a:t>Facts vs Insights</a:t>
            </a:r>
            <a:endParaRPr lang="en-US" dirty="0">
              <a:solidFill>
                <a:srgbClr val="00B05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sz="half" idx="1"/>
          </p:nvPr>
        </p:nvSpPr>
        <p:spPr>
          <a:solidFill>
            <a:schemeClr val="bg1"/>
          </a:solidFill>
          <a:ln>
            <a:solidFill>
              <a:schemeClr val="tx1"/>
            </a:solidFill>
          </a:ln>
        </p:spPr>
        <p:txBody>
          <a:bodyPr>
            <a:normAutofit lnSpcReduction="10000"/>
          </a:bodyPr>
          <a:lstStyle/>
          <a:p>
            <a:pPr marL="0" indent="0">
              <a:buNone/>
            </a:pPr>
            <a:r>
              <a:rPr lang="en-US" b="1" i="1" dirty="0">
                <a:latin typeface="Arial" panose="020B0604020202020204" pitchFamily="34" charset="0"/>
                <a:cs typeface="Arial" panose="020B0604020202020204" pitchFamily="34" charset="0"/>
              </a:rPr>
              <a:t>Facts/Observations</a:t>
            </a:r>
          </a:p>
          <a:p>
            <a:pPr>
              <a:buFont typeface="Wingdings" panose="05000000000000000000" pitchFamily="2" charset="2"/>
              <a:buChar char="§"/>
            </a:pPr>
            <a:r>
              <a:rPr lang="en-US" sz="2000" b="1" u="sng" dirty="0">
                <a:latin typeface="Calibri" panose="020F0502020204030204" pitchFamily="34" charset="0"/>
                <a:cs typeface="Calibri" panose="020F0502020204030204" pitchFamily="34" charset="0"/>
              </a:rPr>
              <a:t>What</a:t>
            </a:r>
            <a:r>
              <a:rPr lang="en-US" sz="2000"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the user said or did</a:t>
            </a:r>
          </a:p>
          <a:p>
            <a:pPr>
              <a:buFont typeface="Wingdings" panose="05000000000000000000" pitchFamily="2" charset="2"/>
              <a:buChar char="§"/>
            </a:pPr>
            <a:r>
              <a:rPr lang="en-US" b="1" dirty="0">
                <a:latin typeface="Calibri" panose="020F0502020204030204" pitchFamily="34" charset="0"/>
                <a:cs typeface="Calibri" panose="020F0502020204030204" pitchFamily="34" charset="0"/>
              </a:rPr>
              <a:t>A statement or fact with no interpretation</a:t>
            </a:r>
          </a:p>
          <a:p>
            <a:pPr>
              <a:buFont typeface="Wingdings" panose="05000000000000000000" pitchFamily="2" charset="2"/>
              <a:buChar char="§"/>
            </a:pPr>
            <a:r>
              <a:rPr lang="en-US" b="1" dirty="0">
                <a:latin typeface="Calibri" panose="020F0502020204030204" pitchFamily="34" charset="0"/>
                <a:cs typeface="Calibri" panose="020F0502020204030204" pitchFamily="34" charset="0"/>
              </a:rPr>
              <a:t>Often comes straight from a research report or debrief</a:t>
            </a:r>
          </a:p>
          <a:p>
            <a:pPr>
              <a:buFont typeface="Wingdings" panose="05000000000000000000" pitchFamily="2" charset="2"/>
              <a:buChar char="§"/>
            </a:pPr>
            <a:r>
              <a:rPr lang="en-US" b="1" dirty="0">
                <a:latin typeface="Calibri" panose="020F0502020204030204" pitchFamily="34" charset="0"/>
                <a:cs typeface="Calibri" panose="020F0502020204030204" pitchFamily="34" charset="0"/>
              </a:rPr>
              <a:t>Is something that was observed or heard</a:t>
            </a:r>
          </a:p>
        </p:txBody>
      </p:sp>
      <p:sp>
        <p:nvSpPr>
          <p:cNvPr id="5" name="Content Placeholder 4">
            <a:extLst>
              <a:ext uri="{FF2B5EF4-FFF2-40B4-BE49-F238E27FC236}">
                <a16:creationId xmlns:a16="http://schemas.microsoft.com/office/drawing/2014/main" id="{E32FEB9C-0F70-48B9-AFCF-D6D8A0E521E5}"/>
              </a:ext>
            </a:extLst>
          </p:cNvPr>
          <p:cNvSpPr>
            <a:spLocks noGrp="1"/>
          </p:cNvSpPr>
          <p:nvPr>
            <p:ph sz="half" idx="2"/>
          </p:nvPr>
        </p:nvSpPr>
        <p:spPr>
          <a:solidFill>
            <a:schemeClr val="bg1"/>
          </a:solidFill>
          <a:ln>
            <a:solidFill>
              <a:schemeClr val="tx1"/>
            </a:solidFill>
          </a:ln>
        </p:spPr>
        <p:txBody>
          <a:bodyPr>
            <a:normAutofit lnSpcReduction="10000"/>
          </a:bodyPr>
          <a:lstStyle/>
          <a:p>
            <a:pPr marL="0" indent="0">
              <a:buNone/>
            </a:pPr>
            <a:r>
              <a:rPr lang="en-US" b="1" i="1" dirty="0">
                <a:latin typeface="Arial" panose="020B0604020202020204" pitchFamily="34" charset="0"/>
                <a:cs typeface="Arial" panose="020B0604020202020204" pitchFamily="34" charset="0"/>
              </a:rPr>
              <a:t>Insights</a:t>
            </a:r>
          </a:p>
          <a:p>
            <a:pPr>
              <a:buFont typeface="Wingdings" panose="05000000000000000000" pitchFamily="2" charset="2"/>
              <a:buChar char="§"/>
            </a:pPr>
            <a:r>
              <a:rPr lang="en-US" sz="2000" b="1" u="sng" dirty="0">
                <a:latin typeface="Calibri" panose="020F0502020204030204" pitchFamily="34" charset="0"/>
                <a:cs typeface="Calibri" panose="020F0502020204030204" pitchFamily="34" charset="0"/>
              </a:rPr>
              <a:t>Why</a:t>
            </a:r>
            <a:r>
              <a:rPr lang="en-US" b="1" dirty="0">
                <a:latin typeface="Calibri" panose="020F0502020204030204" pitchFamily="34" charset="0"/>
                <a:cs typeface="Calibri" panose="020F0502020204030204" pitchFamily="34" charset="0"/>
              </a:rPr>
              <a:t> the user said or did it</a:t>
            </a:r>
          </a:p>
          <a:p>
            <a:pPr>
              <a:buFont typeface="Wingdings" panose="05000000000000000000" pitchFamily="2" charset="2"/>
              <a:buChar char="§"/>
            </a:pPr>
            <a:r>
              <a:rPr lang="en-US" b="1" dirty="0">
                <a:latin typeface="Calibri" panose="020F0502020204030204" pitchFamily="34" charset="0"/>
                <a:cs typeface="Calibri" panose="020F0502020204030204" pitchFamily="34" charset="0"/>
              </a:rPr>
              <a:t>Expressed as a want, need, belief or feeling</a:t>
            </a:r>
          </a:p>
          <a:p>
            <a:pPr>
              <a:buFont typeface="Wingdings" panose="05000000000000000000" pitchFamily="2" charset="2"/>
              <a:buChar char="§"/>
            </a:pPr>
            <a:r>
              <a:rPr lang="en-US" b="1" dirty="0">
                <a:latin typeface="Calibri" panose="020F0502020204030204" pitchFamily="34" charset="0"/>
                <a:cs typeface="Calibri" panose="020F0502020204030204" pitchFamily="34" charset="0"/>
              </a:rPr>
              <a:t>Is an accurate reflection of reality</a:t>
            </a:r>
          </a:p>
          <a:p>
            <a:pPr>
              <a:buFont typeface="Wingdings" panose="05000000000000000000" pitchFamily="2" charset="2"/>
              <a:buChar char="§"/>
            </a:pPr>
            <a:r>
              <a:rPr lang="en-US" b="1" dirty="0">
                <a:latin typeface="Calibri" panose="020F0502020204030204" pitchFamily="34" charset="0"/>
                <a:cs typeface="Calibri" panose="020F0502020204030204" pitchFamily="34" charset="0"/>
              </a:rPr>
              <a:t>Offers a fresh perspective, even if obvious once found out</a:t>
            </a:r>
          </a:p>
          <a:p>
            <a:pPr>
              <a:buFont typeface="Wingdings" panose="05000000000000000000" pitchFamily="2" charset="2"/>
              <a:buChar char="§"/>
            </a:pPr>
            <a:r>
              <a:rPr lang="en-US" b="1" dirty="0">
                <a:latin typeface="Calibri" panose="020F0502020204030204" pitchFamily="34" charset="0"/>
                <a:cs typeface="Calibri" panose="020F0502020204030204" pitchFamily="34" charset="0"/>
              </a:rPr>
              <a:t>Is simple, non-technical and understood by all</a:t>
            </a:r>
          </a:p>
          <a:p>
            <a:pPr>
              <a:buFont typeface="Wingdings" panose="05000000000000000000" pitchFamily="2" charset="2"/>
              <a:buChar char="§"/>
            </a:pPr>
            <a:r>
              <a:rPr lang="en-US" b="1" dirty="0">
                <a:latin typeface="Calibri" panose="020F0502020204030204" pitchFamily="34" charset="0"/>
                <a:cs typeface="Calibri" panose="020F0502020204030204" pitchFamily="34" charset="0"/>
              </a:rPr>
              <a:t>Is action orientated</a:t>
            </a:r>
          </a:p>
        </p:txBody>
      </p:sp>
      <p:sp>
        <p:nvSpPr>
          <p:cNvPr id="6" name="TextBox 5">
            <a:extLst>
              <a:ext uri="{FF2B5EF4-FFF2-40B4-BE49-F238E27FC236}">
                <a16:creationId xmlns:a16="http://schemas.microsoft.com/office/drawing/2014/main" id="{32613ABF-CE03-427C-B0A0-544BA70BEBE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023538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596348" y="642594"/>
            <a:ext cx="11105322" cy="788641"/>
          </a:xfrm>
          <a:solidFill>
            <a:schemeClr val="accent1"/>
          </a:solidFill>
        </p:spPr>
        <p:txBody>
          <a:bodyPr>
            <a:noAutofit/>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Marketing – Customer Insight </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96348" y="1630017"/>
            <a:ext cx="11105322" cy="4757531"/>
          </a:xfrm>
          <a:solidFill>
            <a:schemeClr val="bg1"/>
          </a:solidFill>
        </p:spPr>
        <p:txBody>
          <a:bodyPr>
            <a:normAutofit/>
          </a:bodyPr>
          <a:lstStyle/>
          <a:p>
            <a:pPr marL="742950" marR="0" lvl="1" indent="-285750" algn="ctr">
              <a:spcBef>
                <a:spcPts val="0"/>
              </a:spcBef>
              <a:spcAft>
                <a:spcPts val="0"/>
              </a:spcAft>
              <a:buSzPts val="1000"/>
              <a:buFont typeface="Wingdings" panose="05000000000000000000" pitchFamily="2" charset="2"/>
              <a:buChar char="§"/>
              <a:tabLst>
                <a:tab pos="914400" algn="l"/>
              </a:tabLst>
            </a:pP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spcBef>
                <a:spcPts val="0"/>
              </a:spcBef>
              <a:buSzPts val="1000"/>
              <a:buFont typeface="Wingdings" panose="05000000000000000000" pitchFamily="2" charset="2"/>
              <a:buChar char="§"/>
              <a:tabLst>
                <a:tab pos="914400" algn="l"/>
              </a:tabLst>
            </a:pP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spcBef>
                <a:spcPts val="0"/>
              </a:spcBef>
              <a:buSzPts val="1000"/>
              <a:buFont typeface="Wingdings" panose="05000000000000000000" pitchFamily="2" charset="2"/>
              <a:buChar char="§"/>
              <a:tabLst>
                <a:tab pos="9144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Market Research to gather data to better understand the customer –gain insight</a:t>
            </a:r>
          </a:p>
          <a:p>
            <a:pPr marL="1017270" lvl="2" indent="-285750">
              <a:spcBef>
                <a:spcPts val="0"/>
              </a:spcBef>
              <a:buSzPts val="1000"/>
              <a:buFont typeface="Wingdings" panose="05000000000000000000" pitchFamily="2" charset="2"/>
              <a:buChar char="§"/>
              <a:tabLst>
                <a:tab pos="914400" algn="l"/>
              </a:tabLst>
            </a:pPr>
            <a:r>
              <a:rPr lang="en-US" sz="2200" b="1" dirty="0">
                <a:effectLst/>
                <a:latin typeface="Calibri" panose="020F0502020204030204" pitchFamily="34" charset="0"/>
                <a:ea typeface="Times New Roman" panose="02020603050405020304" pitchFamily="18" charset="0"/>
                <a:cs typeface="Calibri" panose="020F0502020204030204" pitchFamily="34" charset="0"/>
              </a:rPr>
              <a:t>Voice of the Customer (VOC)</a:t>
            </a:r>
          </a:p>
          <a:p>
            <a:pPr marL="1200150" marR="0" lvl="2" indent="-285750" algn="ctr">
              <a:spcBef>
                <a:spcPts val="0"/>
              </a:spcBef>
              <a:spcAft>
                <a:spcPts val="0"/>
              </a:spcAft>
              <a:buSzPts val="1000"/>
              <a:buFont typeface="Wingdings" panose="05000000000000000000" pitchFamily="2" charset="2"/>
              <a:buChar char="§"/>
              <a:tabLst>
                <a:tab pos="1371600" algn="l"/>
              </a:tabLst>
            </a:pP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1200150" marR="0" lvl="2" indent="-285750" algn="ctr">
              <a:spcBef>
                <a:spcPts val="0"/>
              </a:spcBef>
              <a:spcAft>
                <a:spcPts val="0"/>
              </a:spcAft>
              <a:buSzPts val="1000"/>
              <a:buFont typeface="Wingdings" panose="05000000000000000000" pitchFamily="2" charset="2"/>
              <a:buChar char="§"/>
              <a:tabLst>
                <a:tab pos="1371600" algn="l"/>
              </a:tabLst>
            </a:pP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p>
            <a:pPr marL="651510" indent="-285750" algn="ctr">
              <a:spcBef>
                <a:spcPts val="0"/>
              </a:spcBef>
              <a:buSzPts val="1000"/>
              <a:buFont typeface="Wingdings" panose="05000000000000000000" pitchFamily="2" charset="2"/>
              <a:buChar char="§"/>
              <a:tabLst>
                <a:tab pos="1371600" algn="l"/>
              </a:tabLst>
            </a:pPr>
            <a:r>
              <a:rPr lang="en-US" sz="2000" b="1" dirty="0">
                <a:latin typeface="Calibri" panose="020F0502020204030204" pitchFamily="34" charset="0"/>
                <a:cs typeface="Calibri" panose="020F0502020204030204" pitchFamily="34" charset="0"/>
              </a:rPr>
              <a:t>Use</a:t>
            </a:r>
            <a:r>
              <a:rPr lang="en-US" sz="2000" b="1" dirty="0">
                <a:solidFill>
                  <a:schemeClr val="tx1"/>
                </a:solidFill>
                <a:latin typeface="Calibri" panose="020F0502020204030204" pitchFamily="34" charset="0"/>
                <a:cs typeface="Calibri" panose="020F0502020204030204" pitchFamily="34" charset="0"/>
              </a:rPr>
              <a:t> consumer insights to </a:t>
            </a:r>
            <a:r>
              <a:rPr lang="en-US" sz="2000" b="1" i="0" dirty="0">
                <a:solidFill>
                  <a:schemeClr val="tx1"/>
                </a:solidFill>
                <a:effectLst/>
                <a:latin typeface="Calibri" panose="020F0502020204030204" pitchFamily="34" charset="0"/>
                <a:cs typeface="Calibri" panose="020F0502020204030204" pitchFamily="34" charset="0"/>
              </a:rPr>
              <a:t>create valuable content that aligns with the needs of your target market</a:t>
            </a:r>
          </a:p>
          <a:p>
            <a:pPr marL="651510" indent="-285750" algn="ctr">
              <a:spcBef>
                <a:spcPts val="0"/>
              </a:spcBef>
              <a:buSzPts val="1000"/>
              <a:buFont typeface="Wingdings" panose="05000000000000000000" pitchFamily="2" charset="2"/>
              <a:buChar char="§"/>
              <a:tabLst>
                <a:tab pos="1371600" algn="l"/>
              </a:tabLst>
            </a:pP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651510" indent="-285750" algn="ctr">
              <a:spcBef>
                <a:spcPts val="0"/>
              </a:spcBef>
              <a:buSzPts val="1000"/>
              <a:buFont typeface="Wingdings" panose="05000000000000000000" pitchFamily="2" charset="2"/>
              <a:buChar char="§"/>
              <a:tabLst>
                <a:tab pos="1371600" algn="l"/>
              </a:tabLst>
            </a:pP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651510" indent="-285750">
              <a:spcBef>
                <a:spcPts val="0"/>
              </a:spcBef>
              <a:buSzPts val="1000"/>
              <a:buFont typeface="Wingdings" panose="05000000000000000000" pitchFamily="2" charset="2"/>
              <a:buChar char="§"/>
              <a:tabLst>
                <a:tab pos="1371600" algn="l"/>
              </a:tabLst>
            </a:pPr>
            <a:r>
              <a:rPr lang="en-US" sz="2000" b="1" dirty="0">
                <a:latin typeface="Calibri" panose="020F0502020204030204" pitchFamily="34" charset="0"/>
                <a:ea typeface="Times New Roman" panose="02020603050405020304" pitchFamily="18" charset="0"/>
                <a:cs typeface="Calibri" panose="020F0502020204030204" pitchFamily="34" charset="0"/>
              </a:rPr>
              <a:t>Identify opportunities to achieve competitive advantage by generating insights into end-users/specifiers, shoppers or customer needs, market trends and competitive activity</a:t>
            </a:r>
          </a:p>
          <a:p>
            <a:pPr marL="742950" marR="0" lvl="1" indent="-285750">
              <a:spcBef>
                <a:spcPts val="0"/>
              </a:spcBef>
              <a:spcAft>
                <a:spcPts val="0"/>
              </a:spcAft>
              <a:buSzPts val="1000"/>
              <a:buFont typeface="Wingdings" panose="05000000000000000000" pitchFamily="2" charset="2"/>
              <a:buChar char="§"/>
              <a:tabLst>
                <a:tab pos="91440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65760" indent="0">
              <a:spcBef>
                <a:spcPts val="0"/>
              </a:spcBef>
              <a:buSzPts val="1000"/>
              <a:buNone/>
              <a:tabLst>
                <a:tab pos="13716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A447A8EF-6956-4A12-976A-3D457DD03BFD}"/>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568559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634870" cy="788641"/>
          </a:xfrm>
          <a:solidFill>
            <a:schemeClr val="accent1"/>
          </a:solidFill>
        </p:spPr>
        <p:txBody>
          <a:bodyPr>
            <a:noAutofit/>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Marketing – Customer Insight </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96348" y="1630017"/>
            <a:ext cx="11105322" cy="4757531"/>
          </a:xfrm>
          <a:solidFill>
            <a:schemeClr val="bg1"/>
          </a:solidFill>
        </p:spPr>
        <p:txBody>
          <a:bodyPr>
            <a:normAutofit/>
          </a:bodyPr>
          <a:lstStyle/>
          <a:p>
            <a:pPr marL="742950" marR="0" lvl="1" indent="-285750">
              <a:spcBef>
                <a:spcPts val="0"/>
              </a:spcBef>
              <a:spcAft>
                <a:spcPts val="0"/>
              </a:spcAft>
              <a:buSzPts val="1000"/>
              <a:buFont typeface="Wingdings" panose="05000000000000000000" pitchFamily="2" charset="2"/>
              <a:buChar char="§"/>
              <a:tabLst>
                <a:tab pos="914400" algn="l"/>
              </a:tabLst>
            </a:pP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indent="0" algn="ctr">
              <a:spcBef>
                <a:spcPts val="0"/>
              </a:spcBef>
              <a:buSzPts val="1000"/>
              <a:buNone/>
              <a:tabLst>
                <a:tab pos="914400" algn="l"/>
              </a:tabLst>
            </a:pP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***Insight should drive all elements of the marketing mix***</a:t>
            </a:r>
          </a:p>
          <a:p>
            <a:pPr marR="0" lvl="1" indent="0">
              <a:spcBef>
                <a:spcPts val="0"/>
              </a:spcBef>
              <a:spcAft>
                <a:spcPts val="0"/>
              </a:spcAft>
              <a:buSzPts val="1000"/>
              <a:buNone/>
              <a:tabLst>
                <a:tab pos="9144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8C3211CE-32D3-4628-BDF5-A6B42AAA17BF}"/>
              </a:ext>
            </a:extLst>
          </p:cNvPr>
          <p:cNvSpPr/>
          <p:nvPr/>
        </p:nvSpPr>
        <p:spPr>
          <a:xfrm>
            <a:off x="4419599" y="2956891"/>
            <a:ext cx="33528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Findings</a:t>
            </a:r>
          </a:p>
          <a:p>
            <a:pPr algn="ctr"/>
            <a:r>
              <a:rPr lang="en-US" dirty="0">
                <a:latin typeface="Calibri" panose="020F0502020204030204" pitchFamily="34" charset="0"/>
                <a:cs typeface="Calibri" panose="020F0502020204030204" pitchFamily="34" charset="0"/>
              </a:rPr>
              <a:t>What the user said or did</a:t>
            </a:r>
          </a:p>
        </p:txBody>
      </p:sp>
      <p:sp>
        <p:nvSpPr>
          <p:cNvPr id="6" name="Rectangle 5">
            <a:extLst>
              <a:ext uri="{FF2B5EF4-FFF2-40B4-BE49-F238E27FC236}">
                <a16:creationId xmlns:a16="http://schemas.microsoft.com/office/drawing/2014/main" id="{794510BA-9BA9-4D2B-BE58-9579CB8761A7}"/>
              </a:ext>
            </a:extLst>
          </p:cNvPr>
          <p:cNvSpPr/>
          <p:nvPr/>
        </p:nvSpPr>
        <p:spPr>
          <a:xfrm>
            <a:off x="4472608" y="4143805"/>
            <a:ext cx="3352800" cy="12786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Insights</a:t>
            </a:r>
          </a:p>
          <a:p>
            <a:pPr algn="ctr"/>
            <a:r>
              <a:rPr lang="en-US" dirty="0">
                <a:latin typeface="Calibri" panose="020F0502020204030204" pitchFamily="34" charset="0"/>
                <a:cs typeface="Calibri" panose="020F0502020204030204" pitchFamily="34" charset="0"/>
              </a:rPr>
              <a:t>Why the user did what he did or said what he said</a:t>
            </a:r>
          </a:p>
        </p:txBody>
      </p:sp>
      <p:sp>
        <p:nvSpPr>
          <p:cNvPr id="8" name="Arrow: Down 7">
            <a:extLst>
              <a:ext uri="{FF2B5EF4-FFF2-40B4-BE49-F238E27FC236}">
                <a16:creationId xmlns:a16="http://schemas.microsoft.com/office/drawing/2014/main" id="{E53187C5-7004-4195-8869-930F72895F46}"/>
              </a:ext>
            </a:extLst>
          </p:cNvPr>
          <p:cNvSpPr/>
          <p:nvPr/>
        </p:nvSpPr>
        <p:spPr>
          <a:xfrm>
            <a:off x="8040292" y="3369471"/>
            <a:ext cx="815936" cy="127862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Why?</a:t>
            </a:r>
          </a:p>
        </p:txBody>
      </p:sp>
      <p:sp>
        <p:nvSpPr>
          <p:cNvPr id="10" name="Arrow: Down 9">
            <a:extLst>
              <a:ext uri="{FF2B5EF4-FFF2-40B4-BE49-F238E27FC236}">
                <a16:creationId xmlns:a16="http://schemas.microsoft.com/office/drawing/2014/main" id="{0EB42F97-5F69-4646-AE7D-97549841A377}"/>
              </a:ext>
            </a:extLst>
          </p:cNvPr>
          <p:cNvSpPr/>
          <p:nvPr/>
        </p:nvSpPr>
        <p:spPr>
          <a:xfrm>
            <a:off x="3325628" y="3320795"/>
            <a:ext cx="815936" cy="137597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Why?</a:t>
            </a:r>
          </a:p>
        </p:txBody>
      </p:sp>
      <p:sp>
        <p:nvSpPr>
          <p:cNvPr id="9" name="TextBox 8">
            <a:extLst>
              <a:ext uri="{FF2B5EF4-FFF2-40B4-BE49-F238E27FC236}">
                <a16:creationId xmlns:a16="http://schemas.microsoft.com/office/drawing/2014/main" id="{62D3B0EB-5B18-4800-994D-4A5833D3329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43277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799" y="642594"/>
            <a:ext cx="10409583" cy="881406"/>
          </a:xfrm>
          <a:solidFill>
            <a:schemeClr val="accent1"/>
          </a:solidFill>
        </p:spPr>
        <p:txBody>
          <a:bodyPr>
            <a:normAutofit/>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Marketing; </a:t>
            </a:r>
            <a:r>
              <a:rPr lang="en-US" b="1" dirty="0">
                <a:solidFill>
                  <a:srgbClr val="002060"/>
                </a:solidFill>
                <a:latin typeface="Arial" panose="020B0604020202020204" pitchFamily="34" charset="0"/>
                <a:cs typeface="Arial" panose="020B0604020202020204" pitchFamily="34" charset="0"/>
              </a:rPr>
              <a:t>Insight</a:t>
            </a:r>
            <a:endParaRPr lang="en-US" dirty="0">
              <a:solidFill>
                <a:srgbClr val="00B050"/>
              </a:solidFill>
            </a:endParaRPr>
          </a:p>
        </p:txBody>
      </p:sp>
      <p:sp>
        <p:nvSpPr>
          <p:cNvPr id="7" name="Content Placeholder 6">
            <a:extLst>
              <a:ext uri="{FF2B5EF4-FFF2-40B4-BE49-F238E27FC236}">
                <a16:creationId xmlns:a16="http://schemas.microsoft.com/office/drawing/2014/main" id="{4D8D96A3-503D-496C-9685-5B4E883AB7C6}"/>
              </a:ext>
            </a:extLst>
          </p:cNvPr>
          <p:cNvSpPr>
            <a:spLocks noGrp="1"/>
          </p:cNvSpPr>
          <p:nvPr>
            <p:ph sz="half" idx="1"/>
          </p:nvPr>
        </p:nvSpPr>
        <p:spPr>
          <a:xfrm>
            <a:off x="1066799" y="1775791"/>
            <a:ext cx="10409584" cy="4439615"/>
          </a:xfrm>
          <a:solidFill>
            <a:schemeClr val="bg1"/>
          </a:solidFill>
        </p:spPr>
        <p:txBody>
          <a:bodyPr>
            <a:normAutofit/>
          </a:bodyPr>
          <a:lstStyle/>
          <a:p>
            <a:endParaRPr lang="en-US" sz="2100" b="1" dirty="0">
              <a:latin typeface="Calibri" panose="020F0502020204030204" pitchFamily="34" charset="0"/>
              <a:cs typeface="Calibri" panose="020F0502020204030204" pitchFamily="34" charset="0"/>
            </a:endParaRPr>
          </a:p>
          <a:p>
            <a:r>
              <a:rPr lang="en-US" sz="2100" b="1" dirty="0">
                <a:latin typeface="Calibri" panose="020F0502020204030204" pitchFamily="34" charset="0"/>
                <a:cs typeface="Calibri" panose="020F0502020204030204" pitchFamily="34" charset="0"/>
              </a:rPr>
              <a:t>Identify emerging market trends</a:t>
            </a:r>
          </a:p>
          <a:p>
            <a:endParaRPr lang="en-US" sz="2100" b="1" dirty="0">
              <a:latin typeface="Calibri" panose="020F0502020204030204" pitchFamily="34" charset="0"/>
              <a:cs typeface="Calibri" panose="020F0502020204030204" pitchFamily="34" charset="0"/>
            </a:endParaRPr>
          </a:p>
          <a:p>
            <a:r>
              <a:rPr lang="en-US" sz="2100" b="1" dirty="0">
                <a:latin typeface="Calibri" panose="020F0502020204030204" pitchFamily="34" charset="0"/>
                <a:cs typeface="Calibri" panose="020F0502020204030204" pitchFamily="34" charset="0"/>
              </a:rPr>
              <a:t>Build close connections with end-suers, influencers, distribution channels</a:t>
            </a:r>
          </a:p>
          <a:p>
            <a:endParaRPr lang="en-US" sz="2100" b="1" dirty="0">
              <a:latin typeface="Calibri" panose="020F0502020204030204" pitchFamily="34" charset="0"/>
              <a:cs typeface="Calibri" panose="020F0502020204030204" pitchFamily="34" charset="0"/>
            </a:endParaRPr>
          </a:p>
          <a:p>
            <a:r>
              <a:rPr lang="en-US" sz="2100" b="1" dirty="0">
                <a:latin typeface="Calibri" panose="020F0502020204030204" pitchFamily="34" charset="0"/>
                <a:cs typeface="Calibri" panose="020F0502020204030204" pitchFamily="34" charset="0"/>
              </a:rPr>
              <a:t>Plan &amp; interpret market research, customer data from various sources</a:t>
            </a:r>
          </a:p>
          <a:p>
            <a:pPr lvl="1"/>
            <a:r>
              <a:rPr lang="en-US" sz="2100" dirty="0">
                <a:latin typeface="Calibri" panose="020F0502020204030204" pitchFamily="34" charset="0"/>
                <a:cs typeface="Calibri" panose="020F0502020204030204" pitchFamily="34" charset="0"/>
              </a:rPr>
              <a:t>Website, on-line orders, mix, feedback, etc.</a:t>
            </a:r>
          </a:p>
          <a:p>
            <a:endParaRPr lang="en-US"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4861A3D-4A10-4FFE-A872-E9F72313137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297820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799" y="642594"/>
            <a:ext cx="10409583" cy="881406"/>
          </a:xfrm>
          <a:solidFill>
            <a:schemeClr val="accent1"/>
          </a:solidFill>
        </p:spPr>
        <p:txBody>
          <a:bodyPr>
            <a:normAutofit/>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Marketing; </a:t>
            </a:r>
            <a:r>
              <a:rPr lang="en-US" b="1" dirty="0">
                <a:solidFill>
                  <a:srgbClr val="002060"/>
                </a:solidFill>
                <a:latin typeface="Arial" panose="020B0604020202020204" pitchFamily="34" charset="0"/>
                <a:cs typeface="Arial" panose="020B0604020202020204" pitchFamily="34" charset="0"/>
              </a:rPr>
              <a:t>Insight</a:t>
            </a:r>
            <a:endParaRPr lang="en-US" dirty="0">
              <a:solidFill>
                <a:srgbClr val="00B050"/>
              </a:solidFill>
            </a:endParaRPr>
          </a:p>
        </p:txBody>
      </p:sp>
      <p:sp>
        <p:nvSpPr>
          <p:cNvPr id="7" name="Content Placeholder 6">
            <a:extLst>
              <a:ext uri="{FF2B5EF4-FFF2-40B4-BE49-F238E27FC236}">
                <a16:creationId xmlns:a16="http://schemas.microsoft.com/office/drawing/2014/main" id="{4D8D96A3-503D-496C-9685-5B4E883AB7C6}"/>
              </a:ext>
            </a:extLst>
          </p:cNvPr>
          <p:cNvSpPr>
            <a:spLocks noGrp="1"/>
          </p:cNvSpPr>
          <p:nvPr>
            <p:ph sz="half" idx="1"/>
          </p:nvPr>
        </p:nvSpPr>
        <p:spPr>
          <a:xfrm>
            <a:off x="1066799" y="1775791"/>
            <a:ext cx="10409584" cy="4439615"/>
          </a:xfrm>
          <a:solidFill>
            <a:schemeClr val="bg1"/>
          </a:solidFill>
        </p:spPr>
        <p:txBody>
          <a:bodyPr>
            <a:normAutofit lnSpcReduction="10000"/>
          </a:bodyPr>
          <a:lstStyle/>
          <a:p>
            <a:r>
              <a:rPr lang="en-US" sz="2100" b="1" dirty="0">
                <a:latin typeface="Calibri" panose="020F0502020204030204" pitchFamily="34" charset="0"/>
                <a:cs typeface="Calibri" panose="020F0502020204030204" pitchFamily="34" charset="0"/>
              </a:rPr>
              <a:t>Develop insightful segmentation data about the customer</a:t>
            </a:r>
          </a:p>
          <a:p>
            <a:pPr lvl="1"/>
            <a:r>
              <a:rPr lang="en-US" sz="2100" dirty="0">
                <a:latin typeface="Calibri" panose="020F0502020204030204" pitchFamily="34" charset="0"/>
                <a:cs typeface="Calibri" panose="020F0502020204030204" pitchFamily="34" charset="0"/>
              </a:rPr>
              <a:t>Where they shop, what they do, How they are influenced, What are their problems</a:t>
            </a:r>
          </a:p>
          <a:p>
            <a:endParaRPr lang="en-US" sz="2100" b="1" dirty="0">
              <a:latin typeface="Calibri" panose="020F0502020204030204" pitchFamily="34" charset="0"/>
              <a:cs typeface="Calibri" panose="020F0502020204030204" pitchFamily="34" charset="0"/>
            </a:endParaRPr>
          </a:p>
          <a:p>
            <a:r>
              <a:rPr lang="en-US" sz="2100" b="1" dirty="0">
                <a:latin typeface="Calibri" panose="020F0502020204030204" pitchFamily="34" charset="0"/>
                <a:cs typeface="Calibri" panose="020F0502020204030204" pitchFamily="34" charset="0"/>
              </a:rPr>
              <a:t>Watch the marketplace activity</a:t>
            </a:r>
          </a:p>
          <a:p>
            <a:pPr lvl="1"/>
            <a:r>
              <a:rPr lang="en-US" sz="2100" dirty="0">
                <a:latin typeface="Calibri" panose="020F0502020204030204" pitchFamily="34" charset="0"/>
                <a:cs typeface="Calibri" panose="020F0502020204030204" pitchFamily="34" charset="0"/>
              </a:rPr>
              <a:t>See what your competitors are doing; where they create awareness, their messaging, their POD’s, pricing, website links, promotions, etc. </a:t>
            </a:r>
          </a:p>
          <a:p>
            <a:pPr lvl="1"/>
            <a:r>
              <a:rPr lang="en-US" sz="2100" dirty="0">
                <a:latin typeface="Calibri" panose="020F0502020204030204" pitchFamily="34" charset="0"/>
                <a:cs typeface="Calibri" panose="020F0502020204030204" pitchFamily="34" charset="0"/>
              </a:rPr>
              <a:t>Understand the market to have a forward-thinking view</a:t>
            </a:r>
          </a:p>
          <a:p>
            <a:endParaRPr lang="en-US" sz="2100" b="1" i="0" dirty="0">
              <a:effectLst/>
              <a:latin typeface="Calibri" panose="020F0502020204030204" pitchFamily="34" charset="0"/>
              <a:cs typeface="Calibri" panose="020F0502020204030204" pitchFamily="34" charset="0"/>
            </a:endParaRPr>
          </a:p>
          <a:p>
            <a:r>
              <a:rPr lang="en-US" sz="2100" b="1" i="0" dirty="0">
                <a:effectLst/>
                <a:latin typeface="Calibri" panose="020F0502020204030204" pitchFamily="34" charset="0"/>
                <a:cs typeface="Calibri" panose="020F0502020204030204" pitchFamily="34" charset="0"/>
              </a:rPr>
              <a:t>Leverage Consumer Insights</a:t>
            </a:r>
          </a:p>
          <a:p>
            <a:pPr lvl="1"/>
            <a:r>
              <a:rPr lang="en-US" sz="2100" dirty="0">
                <a:latin typeface="Calibri" panose="020F0502020204030204" pitchFamily="34" charset="0"/>
                <a:cs typeface="Calibri" panose="020F0502020204030204" pitchFamily="34" charset="0"/>
              </a:rPr>
              <a:t>Gain</a:t>
            </a:r>
            <a:r>
              <a:rPr lang="en-US" sz="2100" i="0" dirty="0">
                <a:effectLst/>
                <a:latin typeface="Calibri" panose="020F0502020204030204" pitchFamily="34" charset="0"/>
                <a:cs typeface="Calibri" panose="020F0502020204030204" pitchFamily="34" charset="0"/>
              </a:rPr>
              <a:t> meaningful insights about consumers by </a:t>
            </a:r>
            <a:r>
              <a:rPr lang="en-US" sz="2100" dirty="0">
                <a:latin typeface="Calibri" panose="020F0502020204030204" pitchFamily="34" charset="0"/>
                <a:cs typeface="Calibri" panose="020F0502020204030204" pitchFamily="34" charset="0"/>
              </a:rPr>
              <a:t>understanding</a:t>
            </a:r>
            <a:r>
              <a:rPr lang="en-US" sz="2100" i="0" dirty="0">
                <a:effectLst/>
                <a:latin typeface="Calibri" panose="020F0502020204030204" pitchFamily="34" charset="0"/>
                <a:cs typeface="Calibri" panose="020F0502020204030204" pitchFamily="34" charset="0"/>
              </a:rPr>
              <a:t> their media habits at the individual, community and cultural level.</a:t>
            </a:r>
          </a:p>
          <a:p>
            <a:endParaRPr lang="en-US"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029699-BF8E-4AFD-B5D9-01263A9591AB}"/>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725343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799" y="642594"/>
            <a:ext cx="10409583" cy="881406"/>
          </a:xfrm>
          <a:solidFill>
            <a:schemeClr val="accent1"/>
          </a:solidFill>
        </p:spPr>
        <p:txBody>
          <a:bodyPr>
            <a:normAutofit/>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Marketing; </a:t>
            </a:r>
            <a:r>
              <a:rPr lang="en-US" b="1" dirty="0">
                <a:solidFill>
                  <a:srgbClr val="002060"/>
                </a:solidFill>
                <a:latin typeface="Arial" panose="020B0604020202020204" pitchFamily="34" charset="0"/>
                <a:cs typeface="Arial" panose="020B0604020202020204" pitchFamily="34" charset="0"/>
              </a:rPr>
              <a:t>Insight</a:t>
            </a:r>
            <a:endParaRPr lang="en-US" dirty="0">
              <a:solidFill>
                <a:srgbClr val="00B050"/>
              </a:solidFill>
            </a:endParaRPr>
          </a:p>
        </p:txBody>
      </p:sp>
      <p:sp>
        <p:nvSpPr>
          <p:cNvPr id="7" name="Content Placeholder 6">
            <a:extLst>
              <a:ext uri="{FF2B5EF4-FFF2-40B4-BE49-F238E27FC236}">
                <a16:creationId xmlns:a16="http://schemas.microsoft.com/office/drawing/2014/main" id="{4D8D96A3-503D-496C-9685-5B4E883AB7C6}"/>
              </a:ext>
            </a:extLst>
          </p:cNvPr>
          <p:cNvSpPr>
            <a:spLocks noGrp="1"/>
          </p:cNvSpPr>
          <p:nvPr>
            <p:ph sz="half" idx="1"/>
          </p:nvPr>
        </p:nvSpPr>
        <p:spPr>
          <a:xfrm>
            <a:off x="1066799" y="1775791"/>
            <a:ext cx="10409584" cy="4439615"/>
          </a:xfrm>
          <a:solidFill>
            <a:schemeClr val="bg1"/>
          </a:solidFill>
        </p:spPr>
        <p:txBody>
          <a:bodyPr>
            <a:normAutofit/>
          </a:bodyPr>
          <a:lstStyle/>
          <a:p>
            <a:pPr marL="0" indent="0">
              <a:buNone/>
            </a:pPr>
            <a:r>
              <a:rPr lang="en-US" sz="2800" b="1" dirty="0">
                <a:latin typeface="Arial" panose="020B0604020202020204" pitchFamily="34" charset="0"/>
                <a:cs typeface="Arial" panose="020B0604020202020204" pitchFamily="34" charset="0"/>
              </a:rPr>
              <a:t>How to gain consumer insight:</a:t>
            </a:r>
          </a:p>
          <a:p>
            <a:pPr>
              <a:buFont typeface="Arial" panose="020B0604020202020204" pitchFamily="34" charset="0"/>
              <a:buChar char="•"/>
            </a:pPr>
            <a:r>
              <a:rPr lang="en-US" b="1" dirty="0">
                <a:solidFill>
                  <a:srgbClr val="202124"/>
                </a:solidFill>
                <a:latin typeface="Roboto" panose="02000000000000000000" pitchFamily="2" charset="0"/>
              </a:rPr>
              <a:t>T</a:t>
            </a:r>
            <a:r>
              <a:rPr lang="en-US" b="1" i="0" dirty="0">
                <a:solidFill>
                  <a:srgbClr val="202124"/>
                </a:solidFill>
                <a:effectLst/>
                <a:latin typeface="Roboto" panose="02000000000000000000" pitchFamily="2" charset="0"/>
              </a:rPr>
              <a:t>rends  &amp; market analysis</a:t>
            </a:r>
            <a:r>
              <a:rPr lang="en-US" b="1" dirty="0">
                <a:solidFill>
                  <a:srgbClr val="202124"/>
                </a:solidFill>
                <a:latin typeface="Roboto" panose="02000000000000000000" pitchFamily="2" charset="0"/>
              </a:rPr>
              <a:t>- identify patterns in information</a:t>
            </a:r>
          </a:p>
          <a:p>
            <a:pPr lvl="1">
              <a:buFont typeface="Arial" panose="020B0604020202020204" pitchFamily="34" charset="0"/>
              <a:buChar char="•"/>
            </a:pPr>
            <a:r>
              <a:rPr lang="en-US" b="0" i="0" dirty="0">
                <a:solidFill>
                  <a:srgbClr val="202124"/>
                </a:solidFill>
                <a:effectLst/>
                <a:latin typeface="Roboto" panose="02000000000000000000" pitchFamily="2" charset="0"/>
              </a:rPr>
              <a:t>People who </a:t>
            </a:r>
            <a:r>
              <a:rPr lang="en-US" dirty="0">
                <a:solidFill>
                  <a:srgbClr val="202124"/>
                </a:solidFill>
                <a:latin typeface="Roboto" panose="02000000000000000000" pitchFamily="2" charset="0"/>
              </a:rPr>
              <a:t>buy this….frequently purchased together…..</a:t>
            </a:r>
            <a:endParaRPr lang="en-US" b="0" i="0" dirty="0">
              <a:solidFill>
                <a:srgbClr val="202124"/>
              </a:solidFill>
              <a:effectLst/>
              <a:latin typeface="Roboto" panose="02000000000000000000" pitchFamily="2" charset="0"/>
            </a:endParaRPr>
          </a:p>
          <a:p>
            <a:pPr>
              <a:buFont typeface="Arial" panose="020B0604020202020204" pitchFamily="34" charset="0"/>
              <a:buChar char="•"/>
            </a:pPr>
            <a:r>
              <a:rPr lang="en-US" b="1" i="0" dirty="0">
                <a:solidFill>
                  <a:srgbClr val="202124"/>
                </a:solidFill>
                <a:effectLst/>
                <a:latin typeface="Roboto" panose="02000000000000000000" pitchFamily="2" charset="0"/>
              </a:rPr>
              <a:t>Interviews</a:t>
            </a:r>
          </a:p>
          <a:p>
            <a:pPr lvl="1">
              <a:buFont typeface="Arial" panose="020B0604020202020204" pitchFamily="34" charset="0"/>
              <a:buChar char="•"/>
            </a:pPr>
            <a:r>
              <a:rPr lang="en-US" b="0" i="0" dirty="0">
                <a:solidFill>
                  <a:srgbClr val="202124"/>
                </a:solidFill>
                <a:effectLst/>
                <a:latin typeface="Roboto" panose="02000000000000000000" pitchFamily="2" charset="0"/>
              </a:rPr>
              <a:t>in store, in shopping malls, phone, emails….</a:t>
            </a:r>
          </a:p>
          <a:p>
            <a:pPr>
              <a:buFont typeface="Arial" panose="020B0604020202020204" pitchFamily="34" charset="0"/>
              <a:buChar char="•"/>
            </a:pPr>
            <a:r>
              <a:rPr lang="en-US" b="1" dirty="0">
                <a:solidFill>
                  <a:srgbClr val="202124"/>
                </a:solidFill>
                <a:latin typeface="Roboto" panose="02000000000000000000" pitchFamily="2" charset="0"/>
              </a:rPr>
              <a:t>C</a:t>
            </a:r>
            <a:r>
              <a:rPr lang="en-US" b="1" i="0" dirty="0">
                <a:solidFill>
                  <a:srgbClr val="202124"/>
                </a:solidFill>
                <a:effectLst/>
                <a:latin typeface="Roboto" panose="02000000000000000000" pitchFamily="2" charset="0"/>
              </a:rPr>
              <a:t>ustom surveys</a:t>
            </a:r>
          </a:p>
          <a:p>
            <a:pPr lvl="1">
              <a:buFont typeface="Arial" panose="020B0604020202020204" pitchFamily="34" charset="0"/>
              <a:buChar char="•"/>
            </a:pPr>
            <a:r>
              <a:rPr lang="en-US" b="0" i="0" dirty="0">
                <a:solidFill>
                  <a:srgbClr val="202124"/>
                </a:solidFill>
                <a:effectLst/>
                <a:latin typeface="Roboto" panose="02000000000000000000" pitchFamily="2" charset="0"/>
              </a:rPr>
              <a:t>follow up after a trip, shopping, purchase, email after service</a:t>
            </a:r>
          </a:p>
          <a:p>
            <a:pPr>
              <a:buFont typeface="Arial" panose="020B0604020202020204" pitchFamily="34" charset="0"/>
              <a:buChar char="•"/>
            </a:pPr>
            <a:r>
              <a:rPr lang="en-US" b="1" i="0" dirty="0">
                <a:solidFill>
                  <a:srgbClr val="202124"/>
                </a:solidFill>
                <a:effectLst/>
                <a:latin typeface="Roboto" panose="02000000000000000000" pitchFamily="2" charset="0"/>
              </a:rPr>
              <a:t>Focus groups</a:t>
            </a:r>
          </a:p>
          <a:p>
            <a:pPr lvl="1">
              <a:buFont typeface="Arial" panose="020B0604020202020204" pitchFamily="34" charset="0"/>
              <a:buChar char="•"/>
            </a:pPr>
            <a:r>
              <a:rPr lang="en-US" b="0" i="0" dirty="0">
                <a:solidFill>
                  <a:srgbClr val="202124"/>
                </a:solidFill>
                <a:effectLst/>
                <a:latin typeface="Roboto" panose="02000000000000000000" pitchFamily="2" charset="0"/>
              </a:rPr>
              <a:t>In person group interview</a:t>
            </a:r>
          </a:p>
          <a:p>
            <a:pPr lvl="1">
              <a:buFont typeface="Arial" panose="020B0604020202020204" pitchFamily="34" charset="0"/>
              <a:buChar char="•"/>
            </a:pPr>
            <a:r>
              <a:rPr lang="en-US" b="0" i="0" dirty="0">
                <a:solidFill>
                  <a:srgbClr val="202124"/>
                </a:solidFill>
                <a:effectLst/>
                <a:latin typeface="Roboto" panose="02000000000000000000" pitchFamily="2" charset="0"/>
              </a:rPr>
              <a:t>Similar demographics, similar traits/experiences</a:t>
            </a:r>
          </a:p>
          <a:p>
            <a:pPr lvl="1">
              <a:buFont typeface="Arial" panose="020B0604020202020204" pitchFamily="34" charset="0"/>
              <a:buChar char="•"/>
            </a:pPr>
            <a:r>
              <a:rPr lang="en-US" b="0" i="0" dirty="0">
                <a:solidFill>
                  <a:srgbClr val="202124"/>
                </a:solidFill>
                <a:effectLst/>
                <a:latin typeface="Roboto" panose="02000000000000000000" pitchFamily="2" charset="0"/>
              </a:rPr>
              <a:t>Track reactions/feedback to posed questions</a:t>
            </a:r>
          </a:p>
        </p:txBody>
      </p:sp>
      <p:sp>
        <p:nvSpPr>
          <p:cNvPr id="5" name="TextBox 4">
            <a:extLst>
              <a:ext uri="{FF2B5EF4-FFF2-40B4-BE49-F238E27FC236}">
                <a16:creationId xmlns:a16="http://schemas.microsoft.com/office/drawing/2014/main" id="{DEDE99C3-9A47-4DEA-BBAE-FEBDC824AC92}"/>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113329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8088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b="1" dirty="0">
                <a:solidFill>
                  <a:srgbClr val="002060"/>
                </a:solidFill>
                <a:latin typeface="Calibri" panose="020F0502020204030204" pitchFamily="34" charset="0"/>
                <a:cs typeface="Calibri" panose="020F0502020204030204" pitchFamily="34" charset="0"/>
              </a:rPr>
              <a:t>Branding</a:t>
            </a: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endParaRPr lang="en-US" sz="1800" b="1"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1098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7B5E16-643B-4053-A45D-115E8E5C6DE9}"/>
              </a:ext>
            </a:extLst>
          </p:cNvPr>
          <p:cNvPicPr>
            <a:picLocks noGrp="1" noChangeAspect="1"/>
          </p:cNvPicPr>
          <p:nvPr>
            <p:ph idx="1"/>
          </p:nvPr>
        </p:nvPicPr>
        <p:blipFill>
          <a:blip r:embed="rId2"/>
          <a:stretch>
            <a:fillRect/>
          </a:stretch>
        </p:blipFill>
        <p:spPr>
          <a:xfrm>
            <a:off x="578539" y="543339"/>
            <a:ext cx="11083373" cy="5764696"/>
          </a:xfrm>
        </p:spPr>
      </p:pic>
      <p:sp>
        <p:nvSpPr>
          <p:cNvPr id="4" name="TextBox 3">
            <a:extLst>
              <a:ext uri="{FF2B5EF4-FFF2-40B4-BE49-F238E27FC236}">
                <a16:creationId xmlns:a16="http://schemas.microsoft.com/office/drawing/2014/main" id="{B8F97B2E-CD92-4804-938F-DC1D5BCF5168}"/>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803987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755374" y="571928"/>
            <a:ext cx="10986052" cy="589858"/>
          </a:xfrm>
          <a:solidFill>
            <a:schemeClr val="accent1"/>
          </a:solidFill>
        </p:spPr>
        <p:txBody>
          <a:bodyPr>
            <a:normAutofit fontScale="90000"/>
          </a:bodyPr>
          <a:lstStyle/>
          <a:p>
            <a:br>
              <a:rPr lang="en-US" b="0" i="0" dirty="0">
                <a:solidFill>
                  <a:srgbClr val="666666"/>
                </a:solidFill>
                <a:effectLst/>
                <a:latin typeface="Open Sans" panose="020B0606030504020204" pitchFamily="34" charset="0"/>
              </a:rPr>
            </a:br>
            <a:r>
              <a:rPr lang="en-US" b="1" i="0" dirty="0">
                <a:solidFill>
                  <a:srgbClr val="002060"/>
                </a:solidFill>
                <a:effectLst/>
                <a:latin typeface="Open Sans" panose="020B0606030504020204" pitchFamily="34" charset="0"/>
              </a:rPr>
              <a:t>Key elements of Branding </a:t>
            </a:r>
            <a:br>
              <a:rPr lang="en-US" b="0" i="0" dirty="0">
                <a:solidFill>
                  <a:srgbClr val="666666"/>
                </a:solidFill>
                <a:effectLst/>
                <a:latin typeface="Open Sans" panose="020B0606030504020204" pitchFamily="34" charset="0"/>
              </a:rPr>
            </a:br>
            <a:endParaRPr lang="en-US" dirty="0"/>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755374" y="1232452"/>
            <a:ext cx="10986052" cy="4982954"/>
          </a:xfrm>
          <a:solidFill>
            <a:schemeClr val="bg1"/>
          </a:solidFill>
        </p:spPr>
        <p:txBody>
          <a:bodyPr>
            <a:normAutofit/>
          </a:bodyPr>
          <a:lstStyle/>
          <a:p>
            <a:pPr marL="0" indent="0" algn="l" fontAlgn="base">
              <a:buNone/>
            </a:pPr>
            <a:endParaRPr lang="en-US" sz="2300" b="1" i="0" dirty="0">
              <a:effectLst/>
              <a:latin typeface="Arial" panose="020B0604020202020204" pitchFamily="34" charset="0"/>
              <a:cs typeface="Arial" panose="020B0604020202020204" pitchFamily="34" charset="0"/>
            </a:endParaRPr>
          </a:p>
          <a:p>
            <a:pPr marL="0" indent="0" algn="l" fontAlgn="base">
              <a:buNone/>
            </a:pPr>
            <a:r>
              <a:rPr lang="en-US" sz="2000" b="1" i="0" dirty="0">
                <a:effectLst/>
                <a:latin typeface="Calibri" panose="020F0502020204030204" pitchFamily="34" charset="0"/>
                <a:cs typeface="Calibri" panose="020F0502020204030204" pitchFamily="34" charset="0"/>
              </a:rPr>
              <a:t>A Brand is not the business, it is a vehicle or component of the business </a:t>
            </a:r>
            <a:r>
              <a:rPr lang="en-US" sz="2000" b="1" dirty="0">
                <a:latin typeface="Calibri" panose="020F0502020204030204" pitchFamily="34" charset="0"/>
                <a:cs typeface="Calibri" panose="020F0502020204030204" pitchFamily="34" charset="0"/>
              </a:rPr>
              <a:t>as a specific product and products that may fit under its umbrella</a:t>
            </a:r>
          </a:p>
          <a:p>
            <a:pPr marL="0" indent="0" algn="l" fontAlgn="base">
              <a:buNone/>
            </a:pPr>
            <a:endParaRPr lang="en-US" sz="2000" b="1" dirty="0">
              <a:latin typeface="Calibri" panose="020F0502020204030204" pitchFamily="34" charset="0"/>
              <a:cs typeface="Calibri" panose="020F0502020204030204" pitchFamily="34" charset="0"/>
            </a:endParaRPr>
          </a:p>
          <a:p>
            <a:pPr lvl="1" fontAlgn="base">
              <a:buFont typeface="Arial" panose="020B0604020202020204" pitchFamily="34" charset="0"/>
              <a:buChar char="•"/>
            </a:pPr>
            <a:r>
              <a:rPr lang="en-US" sz="2000" b="1" dirty="0">
                <a:latin typeface="Calibri" panose="020F0502020204030204" pitchFamily="34" charset="0"/>
                <a:cs typeface="Calibri" panose="020F0502020204030204" pitchFamily="34" charset="0"/>
              </a:rPr>
              <a:t>J&amp;J or Coca-Cola have many brands and sub-brands</a:t>
            </a:r>
          </a:p>
          <a:p>
            <a:pPr lvl="1" fontAlgn="base">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lvl="1" fontAlgn="base">
              <a:buFont typeface="Arial" panose="020B0604020202020204" pitchFamily="34" charset="0"/>
              <a:buChar char="•"/>
            </a:pPr>
            <a:r>
              <a:rPr lang="en-US" sz="2000" b="1" dirty="0">
                <a:latin typeface="Calibri" panose="020F0502020204030204" pitchFamily="34" charset="0"/>
                <a:cs typeface="Calibri" panose="020F0502020204030204" pitchFamily="34" charset="0"/>
              </a:rPr>
              <a:t>Brand essence, reason for being and character are aimed at satisfying a consumer need and ads help to create and reinforce a positive experience further associated to the brand </a:t>
            </a:r>
          </a:p>
          <a:p>
            <a:pPr lvl="1" fontAlgn="base">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lvl="1" fontAlgn="base">
              <a:buFont typeface="Arial" panose="020B0604020202020204" pitchFamily="34" charset="0"/>
              <a:buChar char="•"/>
            </a:pPr>
            <a:r>
              <a:rPr lang="en-US" sz="2000" b="1" dirty="0">
                <a:latin typeface="Calibri" panose="020F0502020204030204" pitchFamily="34" charset="0"/>
                <a:cs typeface="Calibri" panose="020F0502020204030204" pitchFamily="34" charset="0"/>
              </a:rPr>
              <a:t>A product can be a brand or even a term – </a:t>
            </a:r>
            <a:r>
              <a:rPr lang="en-US" sz="2000" b="1" i="1" dirty="0">
                <a:latin typeface="Calibri" panose="020F0502020204030204" pitchFamily="34" charset="0"/>
                <a:cs typeface="Calibri" panose="020F0502020204030204" pitchFamily="34" charset="0"/>
              </a:rPr>
              <a:t>Windex</a:t>
            </a:r>
            <a:r>
              <a:rPr lang="en-US" sz="2000" b="1" dirty="0">
                <a:latin typeface="Calibri" panose="020F0502020204030204" pitchFamily="34" charset="0"/>
                <a:cs typeface="Calibri" panose="020F0502020204030204" pitchFamily="34" charset="0"/>
              </a:rPr>
              <a:t> or </a:t>
            </a:r>
            <a:r>
              <a:rPr lang="en-US" sz="2000" b="1" i="1" dirty="0">
                <a:latin typeface="Calibri" panose="020F0502020204030204" pitchFamily="34" charset="0"/>
                <a:cs typeface="Calibri" panose="020F0502020204030204" pitchFamily="34" charset="0"/>
              </a:rPr>
              <a:t>Kleenex </a:t>
            </a:r>
          </a:p>
          <a:p>
            <a:pPr marL="274320" lvl="1" indent="0" fontAlgn="base">
              <a:buNone/>
            </a:pPr>
            <a:r>
              <a:rPr lang="en-US" sz="2000" b="1" i="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as it becomes a staple or generically used within a society</a:t>
            </a:r>
            <a:endParaRPr lang="en-US" sz="24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9D637A4-F46F-492F-A752-B8CD577F6C4A}"/>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826029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755374" y="571928"/>
            <a:ext cx="10986052" cy="589858"/>
          </a:xfrm>
          <a:solidFill>
            <a:schemeClr val="accent1"/>
          </a:solidFill>
        </p:spPr>
        <p:txBody>
          <a:bodyPr>
            <a:normAutofit fontScale="90000"/>
          </a:bodyPr>
          <a:lstStyle/>
          <a:p>
            <a:br>
              <a:rPr lang="en-US" b="0" i="0" dirty="0">
                <a:solidFill>
                  <a:srgbClr val="666666"/>
                </a:solidFill>
                <a:effectLst/>
                <a:latin typeface="Open Sans" panose="020B0606030504020204" pitchFamily="34" charset="0"/>
              </a:rPr>
            </a:br>
            <a:r>
              <a:rPr lang="en-US" b="1" i="0" dirty="0">
                <a:solidFill>
                  <a:srgbClr val="002060"/>
                </a:solidFill>
                <a:effectLst/>
                <a:latin typeface="Open Sans" panose="020B0606030504020204" pitchFamily="34" charset="0"/>
              </a:rPr>
              <a:t>Key elements of Branding </a:t>
            </a:r>
            <a:br>
              <a:rPr lang="en-US" b="0" i="0" dirty="0">
                <a:solidFill>
                  <a:srgbClr val="666666"/>
                </a:solidFill>
                <a:effectLst/>
                <a:latin typeface="Open Sans" panose="020B0606030504020204" pitchFamily="34" charset="0"/>
              </a:rPr>
            </a:br>
            <a:endParaRPr lang="en-US" dirty="0"/>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755374" y="1232452"/>
            <a:ext cx="10986052" cy="4982954"/>
          </a:xfrm>
          <a:solidFill>
            <a:schemeClr val="bg1"/>
          </a:solidFill>
        </p:spPr>
        <p:txBody>
          <a:bodyPr>
            <a:normAutofit fontScale="85000" lnSpcReduction="10000"/>
          </a:bodyPr>
          <a:lstStyle/>
          <a:p>
            <a:pPr algn="l" fontAlgn="base">
              <a:buFont typeface="Arial" panose="020B0604020202020204" pitchFamily="34" charset="0"/>
              <a:buChar char="•"/>
            </a:pPr>
            <a:endParaRPr lang="en-US" sz="5600" b="1"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2400" b="1" i="0" dirty="0">
                <a:effectLst/>
                <a:latin typeface="Calibri" panose="020F0502020204030204" pitchFamily="34" charset="0"/>
                <a:cs typeface="Calibri" panose="020F0502020204030204" pitchFamily="34" charset="0"/>
              </a:rPr>
              <a:t>Vision and mission: </a:t>
            </a:r>
            <a:r>
              <a:rPr lang="en-US" sz="2400" i="0" dirty="0">
                <a:effectLst/>
                <a:latin typeface="Calibri" panose="020F0502020204030204" pitchFamily="34" charset="0"/>
                <a:cs typeface="Calibri" panose="020F0502020204030204" pitchFamily="34" charset="0"/>
              </a:rPr>
              <a:t>The “why” of your brand/business. What is your brand/business’s purpose for existing? How will it improve the lives of your clients or customers? What are the goals of your brand/business?</a:t>
            </a:r>
          </a:p>
          <a:p>
            <a:pPr algn="l" fontAlgn="base">
              <a:buFont typeface="Arial" panose="020B0604020202020204" pitchFamily="34" charset="0"/>
              <a:buChar char="•"/>
            </a:pPr>
            <a:endParaRPr lang="en-US" sz="2400" b="1" i="0" dirty="0">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2400" b="1" i="0" dirty="0">
                <a:effectLst/>
                <a:latin typeface="Calibri" panose="020F0502020204030204" pitchFamily="34" charset="0"/>
                <a:cs typeface="Calibri" panose="020F0502020204030204" pitchFamily="34" charset="0"/>
              </a:rPr>
              <a:t>Core values &amp; beliefs: </a:t>
            </a:r>
            <a:r>
              <a:rPr lang="en-US" sz="2400" i="0" dirty="0">
                <a:effectLst/>
                <a:latin typeface="Calibri" panose="020F0502020204030204" pitchFamily="34" charset="0"/>
                <a:cs typeface="Calibri" panose="020F0502020204030204" pitchFamily="34" charset="0"/>
              </a:rPr>
              <a:t>What are the fundamental tenets of your brand/business? </a:t>
            </a:r>
          </a:p>
          <a:p>
            <a:pPr algn="l" fontAlgn="base">
              <a:buFont typeface="Arial" panose="020B0604020202020204" pitchFamily="34" charset="0"/>
              <a:buChar char="•"/>
            </a:pPr>
            <a:endParaRPr lang="en-US" sz="2400" b="1" i="0" dirty="0">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2400" b="1" i="0" dirty="0">
                <a:effectLst/>
                <a:latin typeface="Calibri" panose="020F0502020204030204" pitchFamily="34" charset="0"/>
                <a:cs typeface="Calibri" panose="020F0502020204030204" pitchFamily="34" charset="0"/>
              </a:rPr>
              <a:t>Character: </a:t>
            </a:r>
            <a:r>
              <a:rPr lang="en-US" sz="2400" i="0" dirty="0">
                <a:effectLst/>
                <a:latin typeface="Calibri" panose="020F0502020204030204" pitchFamily="34" charset="0"/>
                <a:cs typeface="Calibri" panose="020F0502020204030204" pitchFamily="34" charset="0"/>
              </a:rPr>
              <a:t>Would the brand do this? </a:t>
            </a:r>
          </a:p>
          <a:p>
            <a:pPr algn="l" fontAlgn="base">
              <a:buFont typeface="Arial" panose="020B0604020202020204" pitchFamily="34" charset="0"/>
              <a:buChar char="•"/>
            </a:pPr>
            <a:endParaRPr lang="en-US" sz="2400" b="1" i="0" dirty="0">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2400" b="1" i="0" dirty="0">
                <a:effectLst/>
                <a:latin typeface="Calibri" panose="020F0502020204030204" pitchFamily="34" charset="0"/>
                <a:cs typeface="Calibri" panose="020F0502020204030204" pitchFamily="34" charset="0"/>
              </a:rPr>
              <a:t>Brand/Product/Business name: </a:t>
            </a:r>
            <a:r>
              <a:rPr lang="en-US" sz="2400" i="0" dirty="0">
                <a:effectLst/>
                <a:latin typeface="Calibri" panose="020F0502020204030204" pitchFamily="34" charset="0"/>
                <a:cs typeface="Calibri" panose="020F0502020204030204" pitchFamily="34" charset="0"/>
              </a:rPr>
              <a:t>A unique and compelling name will be meaningful to your customers. </a:t>
            </a:r>
          </a:p>
        </p:txBody>
      </p:sp>
      <p:sp>
        <p:nvSpPr>
          <p:cNvPr id="5" name="TextBox 4">
            <a:extLst>
              <a:ext uri="{FF2B5EF4-FFF2-40B4-BE49-F238E27FC236}">
                <a16:creationId xmlns:a16="http://schemas.microsoft.com/office/drawing/2014/main" id="{1B1DDAC9-F0E1-4436-8FE1-1440CC261D5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814066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755374" y="571928"/>
            <a:ext cx="10986052" cy="589858"/>
          </a:xfrm>
          <a:solidFill>
            <a:schemeClr val="accent1"/>
          </a:solidFill>
        </p:spPr>
        <p:txBody>
          <a:bodyPr>
            <a:normAutofit fontScale="90000"/>
          </a:bodyPr>
          <a:lstStyle/>
          <a:p>
            <a:br>
              <a:rPr lang="en-US" b="0" i="0" dirty="0">
                <a:solidFill>
                  <a:srgbClr val="666666"/>
                </a:solidFill>
                <a:effectLst/>
                <a:latin typeface="Open Sans" panose="020B0606030504020204" pitchFamily="34" charset="0"/>
              </a:rPr>
            </a:br>
            <a:r>
              <a:rPr lang="en-US" b="1" i="0" dirty="0">
                <a:solidFill>
                  <a:srgbClr val="002060"/>
                </a:solidFill>
                <a:effectLst/>
                <a:latin typeface="Open Sans" panose="020B0606030504020204" pitchFamily="34" charset="0"/>
              </a:rPr>
              <a:t>Key elements of Branding </a:t>
            </a:r>
            <a:br>
              <a:rPr lang="en-US" b="0" i="0" dirty="0">
                <a:solidFill>
                  <a:srgbClr val="666666"/>
                </a:solidFill>
                <a:effectLst/>
                <a:latin typeface="Open Sans" panose="020B0606030504020204" pitchFamily="34" charset="0"/>
              </a:rPr>
            </a:br>
            <a:endParaRPr lang="en-US" dirty="0"/>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755374" y="1232452"/>
            <a:ext cx="10986052" cy="4982954"/>
          </a:xfrm>
          <a:solidFill>
            <a:schemeClr val="bg1"/>
          </a:solidFill>
        </p:spPr>
        <p:txBody>
          <a:bodyPr>
            <a:normAutofit/>
          </a:bodyPr>
          <a:lstStyle/>
          <a:p>
            <a:pPr algn="l" fontAlgn="base">
              <a:buFont typeface="Arial" panose="020B0604020202020204" pitchFamily="34" charset="0"/>
              <a:buChar char="•"/>
            </a:pPr>
            <a:endParaRPr lang="en-US" sz="5600" b="1"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2000" b="1" i="0" dirty="0">
                <a:effectLst/>
                <a:latin typeface="Calibri" panose="020F0502020204030204" pitchFamily="34" charset="0"/>
                <a:cs typeface="Calibri" panose="020F0502020204030204" pitchFamily="34" charset="0"/>
              </a:rPr>
              <a:t>Logo: </a:t>
            </a:r>
            <a:r>
              <a:rPr lang="en-US" sz="2000" i="0" dirty="0">
                <a:effectLst/>
                <a:latin typeface="Calibri" panose="020F0502020204030204" pitchFamily="34" charset="0"/>
                <a:cs typeface="Calibri" panose="020F0502020204030204" pitchFamily="34" charset="0"/>
              </a:rPr>
              <a:t>A unique logo will set your brand apart in the marketplace and make it more memorable.</a:t>
            </a:r>
          </a:p>
          <a:p>
            <a:pPr algn="l" fontAlgn="base">
              <a:buFont typeface="Arial" panose="020B0604020202020204" pitchFamily="34" charset="0"/>
              <a:buChar char="•"/>
            </a:pPr>
            <a:endParaRPr lang="en-US" sz="2000" i="0" dirty="0">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2000" b="1" i="0" dirty="0">
                <a:effectLst/>
                <a:latin typeface="Calibri" panose="020F0502020204030204" pitchFamily="34" charset="0"/>
                <a:cs typeface="Calibri" panose="020F0502020204030204" pitchFamily="34" charset="0"/>
              </a:rPr>
              <a:t>Visual brand elements: </a:t>
            </a:r>
            <a:r>
              <a:rPr lang="en-US" sz="2000" i="0" dirty="0">
                <a:effectLst/>
                <a:latin typeface="Calibri" panose="020F0502020204030204" pitchFamily="34" charset="0"/>
                <a:cs typeface="Calibri" panose="020F0502020204030204" pitchFamily="34" charset="0"/>
              </a:rPr>
              <a:t>Colors, fonts, graphics, and any other visual elements of a brand. When used effectively, a simple image becomes an icon and represents a brand. Consistent across packaging and promotional materials, displays, digital, including advertising.</a:t>
            </a:r>
          </a:p>
        </p:txBody>
      </p:sp>
      <p:sp>
        <p:nvSpPr>
          <p:cNvPr id="5" name="TextBox 4">
            <a:extLst>
              <a:ext uri="{FF2B5EF4-FFF2-40B4-BE49-F238E27FC236}">
                <a16:creationId xmlns:a16="http://schemas.microsoft.com/office/drawing/2014/main" id="{0A38D97C-ACC7-4574-9EBF-30B5D9AB474D}"/>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775114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6FE88-3AB8-4648-B7FE-BB170DB1EC42}"/>
              </a:ext>
            </a:extLst>
          </p:cNvPr>
          <p:cNvSpPr>
            <a:spLocks noGrp="1"/>
          </p:cNvSpPr>
          <p:nvPr>
            <p:ph type="title"/>
          </p:nvPr>
        </p:nvSpPr>
        <p:spPr>
          <a:xfrm>
            <a:off x="1066800" y="642594"/>
            <a:ext cx="10058400" cy="907910"/>
          </a:xfrm>
          <a:solidFill>
            <a:schemeClr val="accent1"/>
          </a:solidFill>
        </p:spPr>
        <p:txBody>
          <a:bodyPr/>
          <a:lstStyle/>
          <a:p>
            <a:r>
              <a:rPr lang="en-US" dirty="0">
                <a:latin typeface="Arial" panose="020B0604020202020204" pitchFamily="34" charset="0"/>
                <a:cs typeface="Arial" panose="020B0604020202020204" pitchFamily="34" charset="0"/>
              </a:rPr>
              <a:t>Brands</a:t>
            </a:r>
          </a:p>
        </p:txBody>
      </p:sp>
      <p:sp>
        <p:nvSpPr>
          <p:cNvPr id="6" name="Rectangle 1">
            <a:extLst>
              <a:ext uri="{FF2B5EF4-FFF2-40B4-BE49-F238E27FC236}">
                <a16:creationId xmlns:a16="http://schemas.microsoft.com/office/drawing/2014/main" id="{9EBB2B00-CB8A-4DE7-BED0-DE74B4DD346A}"/>
              </a:ext>
            </a:extLst>
          </p:cNvPr>
          <p:cNvSpPr>
            <a:spLocks noChangeArrowheads="1"/>
          </p:cNvSpPr>
          <p:nvPr/>
        </p:nvSpPr>
        <p:spPr bwMode="auto">
          <a:xfrm rot="10800000" flipV="1">
            <a:off x="1166326" y="1980614"/>
            <a:ext cx="9834465" cy="390876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hopifySans"/>
              </a:rPr>
              <a:t>  </a:t>
            </a:r>
            <a:r>
              <a:rPr kumimoji="0" lang="en-US" altLang="en-US" sz="1900" b="0" i="0" u="none" strike="noStrike" cap="none" normalizeH="0" baseline="0" dirty="0">
                <a:ln>
                  <a:noFill/>
                </a:ln>
                <a:solidFill>
                  <a:srgbClr val="000000"/>
                </a:solidFill>
                <a:effectLst/>
                <a:latin typeface="ShopifySans"/>
              </a:rPr>
              <a:t>     </a:t>
            </a:r>
            <a:r>
              <a:rPr kumimoji="0" lang="en-US" altLang="en-US" sz="4000" b="0" i="0" u="none" strike="noStrike" cap="none" normalizeH="0" baseline="0" dirty="0">
                <a:ln>
                  <a:noFill/>
                </a:ln>
                <a:solidFill>
                  <a:srgbClr val="000000"/>
                </a:solidFill>
                <a:effectLst/>
                <a:latin typeface="ShopifySans"/>
              </a:rPr>
              <a:t> </a:t>
            </a: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Brands build loyalty, not products.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“It’s key for brands to develop their own Direct To Consumer (DTC) strategy and model to be able to build a strong, independent brand.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Social commerce is definitely an opportunity for brands to reclaim their destiny by </a:t>
            </a:r>
            <a:r>
              <a:rPr kumimoji="0" lang="en-US" altLang="en-US" sz="2400" b="0" i="0" u="sng" strike="noStrike" cap="none" normalizeH="0" baseline="0" dirty="0">
                <a:ln>
                  <a:noFill/>
                </a:ln>
                <a:solidFill>
                  <a:schemeClr val="tx1"/>
                </a:solidFill>
                <a:effectLst/>
                <a:latin typeface="Calibri" panose="020F0502020204030204" pitchFamily="34" charset="0"/>
                <a:cs typeface="Calibri" panose="020F0502020204030204" pitchFamily="34" charset="0"/>
              </a:rPr>
              <a:t>owning the customer experience and the relationship with customers</a:t>
            </a: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versus selling on Amazon, where price is king and your brand is an after thought.”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Étienne </a:t>
            </a:r>
            <a:r>
              <a:rPr kumimoji="0" lang="en-US" altLang="en-US" sz="1600" b="0" i="0" u="none" strike="noStrike" cap="none" normalizeH="0" baseline="0" dirty="0" err="1">
                <a:ln>
                  <a:noFill/>
                </a:ln>
                <a:solidFill>
                  <a:schemeClr val="tx1"/>
                </a:solidFill>
                <a:effectLst/>
                <a:latin typeface="Arial" panose="020B0604020202020204" pitchFamily="34" charset="0"/>
              </a:rPr>
              <a:t>Mérineau</a:t>
            </a:r>
            <a:r>
              <a:rPr kumimoji="0" lang="en-US" altLang="en-US" sz="1600" b="1" i="0" u="none" strike="noStrike" cap="none" normalizeH="0" baseline="0" dirty="0" err="1">
                <a:ln>
                  <a:noFill/>
                </a:ln>
                <a:solidFill>
                  <a:schemeClr val="tx1"/>
                </a:solidFill>
                <a:effectLst/>
                <a:latin typeface="Arial" panose="020B0604020202020204" pitchFamily="34" charset="0"/>
              </a:rPr>
              <a:t>Senior</a:t>
            </a:r>
            <a:r>
              <a:rPr kumimoji="0" lang="en-US" altLang="en-US" sz="1600" b="1" i="0" u="none" strike="noStrike" cap="none" normalizeH="0" baseline="0" dirty="0">
                <a:ln>
                  <a:noFill/>
                </a:ln>
                <a:solidFill>
                  <a:schemeClr val="tx1"/>
                </a:solidFill>
                <a:effectLst/>
                <a:latin typeface="Arial" panose="020B0604020202020204" pitchFamily="34" charset="0"/>
              </a:rPr>
              <a:t> Director of Marketing, Heyday by Hootsuite</a:t>
            </a:r>
            <a:r>
              <a:rPr kumimoji="0" lang="en-US" altLang="en-US" sz="16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AutoShape 2">
            <a:extLst>
              <a:ext uri="{FF2B5EF4-FFF2-40B4-BE49-F238E27FC236}">
                <a16:creationId xmlns:a16="http://schemas.microsoft.com/office/drawing/2014/main" id="{58766886-13DE-48F8-9F1B-3407362C0EB8}"/>
              </a:ext>
            </a:extLst>
          </p:cNvPr>
          <p:cNvSpPr>
            <a:spLocks noChangeAspect="1" noChangeArrowheads="1"/>
          </p:cNvSpPr>
          <p:nvPr/>
        </p:nvSpPr>
        <p:spPr bwMode="auto">
          <a:xfrm>
            <a:off x="69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5C4EAC4F-C641-47DE-BE52-853F51F6848A}"/>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561376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63487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Personalization /Brand Loyalty</a:t>
            </a:r>
          </a:p>
        </p:txBody>
      </p:sp>
      <p:sp>
        <p:nvSpPr>
          <p:cNvPr id="7" name="TextBox 6">
            <a:extLst>
              <a:ext uri="{FF2B5EF4-FFF2-40B4-BE49-F238E27FC236}">
                <a16:creationId xmlns:a16="http://schemas.microsoft.com/office/drawing/2014/main" id="{5E26DF94-3FAD-46C1-876B-885726E04414}"/>
              </a:ext>
            </a:extLst>
          </p:cNvPr>
          <p:cNvSpPr txBox="1"/>
          <p:nvPr/>
        </p:nvSpPr>
        <p:spPr>
          <a:xfrm>
            <a:off x="1066800" y="1889157"/>
            <a:ext cx="10634870" cy="3908762"/>
          </a:xfrm>
          <a:prstGeom prst="rect">
            <a:avLst/>
          </a:prstGeom>
          <a:solidFill>
            <a:schemeClr val="bg1"/>
          </a:solidFill>
        </p:spPr>
        <p:txBody>
          <a:bodyPr wrap="square">
            <a:spAutoFit/>
          </a:bodyPr>
          <a:lstStyle/>
          <a:p>
            <a:pPr algn="l">
              <a:buFont typeface="Arial" panose="020B0604020202020204" pitchFamily="34" charset="0"/>
              <a:buChar char="•"/>
            </a:pPr>
            <a:r>
              <a:rPr lang="en-US" sz="2000" b="1" i="0" dirty="0">
                <a:solidFill>
                  <a:srgbClr val="000000"/>
                </a:solidFill>
                <a:effectLst/>
                <a:latin typeface="Calibri" panose="020F0502020204030204" pitchFamily="34" charset="0"/>
                <a:cs typeface="Calibri" panose="020F0502020204030204" pitchFamily="34" charset="0"/>
              </a:rPr>
              <a:t>Consumers are demanding personalization</a:t>
            </a:r>
          </a:p>
          <a:p>
            <a:pPr lvl="1">
              <a:buFont typeface="Arial" panose="020B0604020202020204" pitchFamily="34" charset="0"/>
              <a:buChar char="•"/>
            </a:pPr>
            <a:r>
              <a:rPr lang="en-US" dirty="0">
                <a:solidFill>
                  <a:srgbClr val="212326"/>
                </a:solidFill>
                <a:latin typeface="Calibri" panose="020F0502020204030204" pitchFamily="34" charset="0"/>
                <a:cs typeface="Calibri" panose="020F0502020204030204" pitchFamily="34" charset="0"/>
              </a:rPr>
              <a:t>C</a:t>
            </a:r>
            <a:r>
              <a:rPr lang="en-US" b="0" i="0" dirty="0">
                <a:solidFill>
                  <a:srgbClr val="212326"/>
                </a:solidFill>
                <a:effectLst/>
                <a:latin typeface="Calibri" panose="020F0502020204030204" pitchFamily="34" charset="0"/>
                <a:cs typeface="Calibri" panose="020F0502020204030204" pitchFamily="34" charset="0"/>
              </a:rPr>
              <a:t>ontinue to demand personalized shopping experiences, even as regulations make data tracking harder, and the biggest players phase out support for third-party cookies.</a:t>
            </a:r>
          </a:p>
          <a:p>
            <a:pPr lvl="1">
              <a:buFont typeface="Arial" panose="020B0604020202020204" pitchFamily="34" charset="0"/>
              <a:buChar char="•"/>
            </a:pPr>
            <a:endParaRPr lang="en-US" b="0" i="0" dirty="0">
              <a:solidFill>
                <a:srgbClr val="212326"/>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b="1" i="0" dirty="0">
                <a:solidFill>
                  <a:srgbClr val="000000"/>
                </a:solidFill>
                <a:effectLst/>
                <a:latin typeface="Calibri" panose="020F0502020204030204" pitchFamily="34" charset="0"/>
                <a:cs typeface="Calibri" panose="020F0502020204030204" pitchFamily="34" charset="0"/>
              </a:rPr>
              <a:t>Personalization </a:t>
            </a:r>
            <a:r>
              <a:rPr lang="en-US" sz="2000" b="1" dirty="0">
                <a:solidFill>
                  <a:srgbClr val="000000"/>
                </a:solidFill>
                <a:latin typeface="Calibri" panose="020F0502020204030204" pitchFamily="34" charset="0"/>
                <a:cs typeface="Calibri" panose="020F0502020204030204" pitchFamily="34" charset="0"/>
              </a:rPr>
              <a:t>can help to drive </a:t>
            </a:r>
            <a:r>
              <a:rPr lang="en-US" sz="2000" b="1" i="0" dirty="0">
                <a:solidFill>
                  <a:srgbClr val="000000"/>
                </a:solidFill>
                <a:effectLst/>
                <a:latin typeface="Calibri" panose="020F0502020204030204" pitchFamily="34" charset="0"/>
                <a:cs typeface="Calibri" panose="020F0502020204030204" pitchFamily="34" charset="0"/>
              </a:rPr>
              <a:t>customer engagement</a:t>
            </a:r>
          </a:p>
          <a:p>
            <a:pPr algn="l"/>
            <a:endParaRPr lang="en-US" sz="2000" b="0" i="0" dirty="0">
              <a:solidFill>
                <a:srgbClr val="212326"/>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b="1" i="0" dirty="0">
                <a:solidFill>
                  <a:srgbClr val="000000"/>
                </a:solidFill>
                <a:effectLst/>
                <a:latin typeface="Calibri" panose="020F0502020204030204" pitchFamily="34" charset="0"/>
                <a:cs typeface="Calibri" panose="020F0502020204030204" pitchFamily="34" charset="0"/>
              </a:rPr>
              <a:t>Brand communities are building customer loyalty</a:t>
            </a:r>
          </a:p>
          <a:p>
            <a:pPr algn="l">
              <a:buFont typeface="Arial" panose="020B0604020202020204" pitchFamily="34" charset="0"/>
              <a:buChar char="•"/>
            </a:pPr>
            <a:endParaRPr lang="en-US" sz="20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b="1" i="0" dirty="0">
                <a:solidFill>
                  <a:srgbClr val="212326"/>
                </a:solidFill>
                <a:effectLst/>
                <a:latin typeface="Calibri" panose="020F0502020204030204" pitchFamily="34" charset="0"/>
                <a:cs typeface="Calibri" panose="020F0502020204030204" pitchFamily="34" charset="0"/>
              </a:rPr>
              <a:t>Brand communities become key to building trust and brand equity, and improving customer retention</a:t>
            </a:r>
          </a:p>
          <a:p>
            <a:pPr algn="l">
              <a:buFont typeface="Arial" panose="020B0604020202020204" pitchFamily="34" charset="0"/>
              <a:buChar char="•"/>
            </a:pPr>
            <a:endParaRPr lang="en-US" sz="2000" b="1" dirty="0">
              <a:solidFill>
                <a:srgbClr val="212326"/>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b="1" dirty="0">
                <a:solidFill>
                  <a:srgbClr val="212326"/>
                </a:solidFill>
                <a:latin typeface="Calibri" panose="020F0502020204030204" pitchFamily="34" charset="0"/>
                <a:cs typeface="Calibri" panose="020F0502020204030204" pitchFamily="34" charset="0"/>
              </a:rPr>
              <a:t>P</a:t>
            </a:r>
            <a:r>
              <a:rPr lang="en-US" sz="2000" b="1" i="0" dirty="0">
                <a:solidFill>
                  <a:srgbClr val="212326"/>
                </a:solidFill>
                <a:effectLst/>
                <a:latin typeface="Calibri" panose="020F0502020204030204" pitchFamily="34" charset="0"/>
                <a:cs typeface="Calibri" panose="020F0502020204030204" pitchFamily="34" charset="0"/>
              </a:rPr>
              <a:t>ersonalization isn’t enough to create long-term relationships with customers.</a:t>
            </a:r>
          </a:p>
          <a:p>
            <a:pPr algn="l">
              <a:buFont typeface="Arial" panose="020B0604020202020204" pitchFamily="34" charset="0"/>
              <a:buChar char="•"/>
            </a:pPr>
            <a:endParaRPr lang="en-US" sz="1400" b="1" i="0" dirty="0">
              <a:solidFill>
                <a:srgbClr val="212326"/>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CBDC960-8AB5-4CF3-AACA-32F25D6499AE}"/>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850951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755374" y="571928"/>
            <a:ext cx="10986052" cy="589858"/>
          </a:xfrm>
          <a:solidFill>
            <a:schemeClr val="accent1"/>
          </a:solidFill>
        </p:spPr>
        <p:txBody>
          <a:bodyPr>
            <a:normAutofit fontScale="90000"/>
          </a:bodyPr>
          <a:lstStyle/>
          <a:p>
            <a:br>
              <a:rPr lang="en-US" b="0" i="0" dirty="0">
                <a:solidFill>
                  <a:srgbClr val="666666"/>
                </a:solidFill>
                <a:effectLst/>
                <a:latin typeface="Open Sans" panose="020B0606030504020204" pitchFamily="34" charset="0"/>
              </a:rPr>
            </a:br>
            <a:r>
              <a:rPr lang="en-US" b="1" i="0" dirty="0">
                <a:solidFill>
                  <a:srgbClr val="002060"/>
                </a:solidFill>
                <a:effectLst/>
                <a:latin typeface="Open Sans" panose="020B0606030504020204" pitchFamily="34" charset="0"/>
              </a:rPr>
              <a:t>Key elements of Branding </a:t>
            </a:r>
            <a:br>
              <a:rPr lang="en-US" b="0" i="0" dirty="0">
                <a:solidFill>
                  <a:srgbClr val="666666"/>
                </a:solidFill>
                <a:effectLst/>
                <a:latin typeface="Open Sans" panose="020B0606030504020204" pitchFamily="34" charset="0"/>
              </a:rPr>
            </a:br>
            <a:endParaRPr lang="en-US" dirty="0"/>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755374" y="1232452"/>
            <a:ext cx="10986052" cy="4982954"/>
          </a:xfrm>
          <a:solidFill>
            <a:schemeClr val="bg1"/>
          </a:solidFill>
        </p:spPr>
        <p:txBody>
          <a:bodyPr>
            <a:normAutofit/>
          </a:bodyPr>
          <a:lstStyle/>
          <a:p>
            <a:pPr algn="l" fontAlgn="base">
              <a:buFont typeface="Arial" panose="020B0604020202020204" pitchFamily="34" charset="0"/>
              <a:buChar char="•"/>
            </a:pPr>
            <a:endParaRPr lang="en-US" sz="1800" b="1"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US" sz="1800" b="1" i="0" dirty="0">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Tagline, slogan, or jingle: </a:t>
            </a:r>
            <a:r>
              <a:rPr lang="en-US" sz="1800" dirty="0">
                <a:latin typeface="Calibri" panose="020F0502020204030204" pitchFamily="34" charset="0"/>
                <a:cs typeface="Calibri" panose="020F0502020204030204" pitchFamily="34" charset="0"/>
              </a:rPr>
              <a:t>Generate something that grabs and is r</a:t>
            </a:r>
            <a:r>
              <a:rPr lang="en-US" sz="1800" i="0" dirty="0">
                <a:effectLst/>
                <a:latin typeface="Calibri" panose="020F0502020204030204" pitchFamily="34" charset="0"/>
                <a:cs typeface="Calibri" panose="020F0502020204030204" pitchFamily="34" charset="0"/>
              </a:rPr>
              <a:t>elevant to your target market.</a:t>
            </a:r>
          </a:p>
          <a:p>
            <a:pPr algn="l" fontAlgn="base">
              <a:buFont typeface="Arial" panose="020B0604020202020204" pitchFamily="34" charset="0"/>
              <a:buChar char="•"/>
            </a:pPr>
            <a:endParaRPr lang="en-US" sz="1800" b="1" i="0" dirty="0">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Keywords or personality:</a:t>
            </a:r>
            <a:r>
              <a:rPr lang="en-US" sz="1800" i="0" dirty="0">
                <a:effectLst/>
                <a:latin typeface="Calibri" panose="020F0502020204030204" pitchFamily="34" charset="0"/>
                <a:cs typeface="Calibri" panose="020F0502020204030204" pitchFamily="34" charset="0"/>
              </a:rPr>
              <a:t> What emotions do you want your brand to invoke? </a:t>
            </a:r>
          </a:p>
          <a:p>
            <a:pPr lvl="1" fontAlgn="base">
              <a:buFont typeface="Arial" panose="020B0604020202020204" pitchFamily="34" charset="0"/>
              <a:buChar char="•"/>
            </a:pPr>
            <a:r>
              <a:rPr lang="en-US" sz="1600" i="0" dirty="0">
                <a:effectLst/>
                <a:latin typeface="Calibri" panose="020F0502020204030204" pitchFamily="34" charset="0"/>
                <a:cs typeface="Calibri" panose="020F0502020204030204" pitchFamily="34" charset="0"/>
              </a:rPr>
              <a:t>This helps develop the personality of your brand and creates an emotional connection with your customers.</a:t>
            </a:r>
          </a:p>
          <a:p>
            <a:pPr algn="l" fontAlgn="base">
              <a:buFont typeface="Arial" panose="020B0604020202020204" pitchFamily="34" charset="0"/>
              <a:buChar char="•"/>
            </a:pPr>
            <a:endParaRPr lang="en-US" sz="1800" b="1" i="0" dirty="0">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Target market: </a:t>
            </a:r>
            <a:r>
              <a:rPr lang="en-US" sz="1800" i="0" dirty="0">
                <a:effectLst/>
                <a:latin typeface="Calibri" panose="020F0502020204030204" pitchFamily="34" charset="0"/>
                <a:cs typeface="Calibri" panose="020F0502020204030204" pitchFamily="34" charset="0"/>
              </a:rPr>
              <a:t>Who is the ideal client of your business? Who do you serve? </a:t>
            </a:r>
          </a:p>
          <a:p>
            <a:pPr lvl="1" fontAlgn="base">
              <a:buFont typeface="Arial" panose="020B0604020202020204" pitchFamily="34" charset="0"/>
              <a:buChar char="•"/>
            </a:pPr>
            <a:r>
              <a:rPr lang="en-US" sz="1600" i="0" dirty="0">
                <a:effectLst/>
                <a:latin typeface="Calibri" panose="020F0502020204030204" pitchFamily="34" charset="0"/>
                <a:cs typeface="Calibri" panose="020F0502020204030204" pitchFamily="34" charset="0"/>
              </a:rPr>
              <a:t>Narrow to make advertising spend targeted and most impactful.</a:t>
            </a:r>
          </a:p>
          <a:p>
            <a:endParaRPr lang="en-US" dirty="0"/>
          </a:p>
        </p:txBody>
      </p:sp>
      <p:sp>
        <p:nvSpPr>
          <p:cNvPr id="5" name="TextBox 4">
            <a:extLst>
              <a:ext uri="{FF2B5EF4-FFF2-40B4-BE49-F238E27FC236}">
                <a16:creationId xmlns:a16="http://schemas.microsoft.com/office/drawing/2014/main" id="{C1F12EC9-C4F3-4E1F-B79A-B16AD762B2F6}"/>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845035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755374" y="571928"/>
            <a:ext cx="10986052" cy="589858"/>
          </a:xfrm>
          <a:solidFill>
            <a:schemeClr val="accent1"/>
          </a:solidFill>
        </p:spPr>
        <p:txBody>
          <a:bodyPr>
            <a:normAutofit fontScale="90000"/>
          </a:bodyPr>
          <a:lstStyle/>
          <a:p>
            <a:br>
              <a:rPr lang="en-US" b="0" i="0" dirty="0">
                <a:solidFill>
                  <a:srgbClr val="666666"/>
                </a:solidFill>
                <a:effectLst/>
                <a:latin typeface="Open Sans" panose="020B0606030504020204" pitchFamily="34" charset="0"/>
              </a:rPr>
            </a:br>
            <a:r>
              <a:rPr lang="en-US" b="1" i="0" dirty="0">
                <a:solidFill>
                  <a:srgbClr val="002060"/>
                </a:solidFill>
                <a:effectLst/>
                <a:latin typeface="Open Sans" panose="020B0606030504020204" pitchFamily="34" charset="0"/>
              </a:rPr>
              <a:t>Key elements of Branding </a:t>
            </a:r>
            <a:br>
              <a:rPr lang="en-US" b="0" i="0" dirty="0">
                <a:solidFill>
                  <a:srgbClr val="666666"/>
                </a:solidFill>
                <a:effectLst/>
                <a:latin typeface="Open Sans" panose="020B0606030504020204" pitchFamily="34" charset="0"/>
              </a:rPr>
            </a:br>
            <a:endParaRPr lang="en-US" dirty="0"/>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755374" y="1232452"/>
            <a:ext cx="10986052" cy="4982954"/>
          </a:xfrm>
          <a:solidFill>
            <a:schemeClr val="bg1"/>
          </a:solidFill>
        </p:spPr>
        <p:txBody>
          <a:bodyPr>
            <a:normAutofit/>
          </a:bodyPr>
          <a:lstStyle/>
          <a:p>
            <a:pPr algn="l" fontAlgn="base">
              <a:buFont typeface="Arial" panose="020B0604020202020204" pitchFamily="34" charset="0"/>
              <a:buChar char="•"/>
            </a:pPr>
            <a:endParaRPr lang="en-US" sz="1800" b="1"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US" sz="1800" b="1" i="0" dirty="0">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POS (Point of Difference) or USP (Unique selling proposition):</a:t>
            </a:r>
            <a:r>
              <a:rPr lang="en-US" sz="1800" i="0" dirty="0">
                <a:effectLst/>
                <a:latin typeface="Calibri" panose="020F0502020204030204" pitchFamily="34" charset="0"/>
                <a:cs typeface="Calibri" panose="020F0502020204030204" pitchFamily="34" charset="0"/>
              </a:rPr>
              <a:t>Highlight the specific points of differentiation </a:t>
            </a:r>
          </a:p>
          <a:p>
            <a:pPr lvl="1" fontAlgn="base">
              <a:buFont typeface="Arial" panose="020B0604020202020204" pitchFamily="34" charset="0"/>
              <a:buChar char="•"/>
            </a:pPr>
            <a:r>
              <a:rPr lang="en-US" sz="1600" i="0" dirty="0">
                <a:effectLst/>
                <a:latin typeface="Calibri" panose="020F0502020204030204" pitchFamily="34" charset="0"/>
                <a:cs typeface="Calibri" panose="020F0502020204030204" pitchFamily="34" charset="0"/>
              </a:rPr>
              <a:t>Use features &amp; benefits to elevate of your brand, service, or product.</a:t>
            </a:r>
          </a:p>
          <a:p>
            <a:pPr algn="l" fontAlgn="base">
              <a:buFont typeface="Arial" panose="020B0604020202020204" pitchFamily="34" charset="0"/>
              <a:buChar char="•"/>
            </a:pPr>
            <a:endParaRPr lang="en-US" sz="1800" b="1" i="0" dirty="0">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Brand stories: </a:t>
            </a:r>
            <a:r>
              <a:rPr lang="en-US" sz="1800" i="0" dirty="0">
                <a:effectLst/>
                <a:latin typeface="Calibri" panose="020F0502020204030204" pitchFamily="34" charset="0"/>
                <a:cs typeface="Calibri" panose="020F0502020204030204" pitchFamily="34" charset="0"/>
              </a:rPr>
              <a:t>Brand stories, such as the brand’s origin story or a customer’s significant testimonial, are powerful </a:t>
            </a:r>
            <a:r>
              <a:rPr lang="en-US" sz="1800" dirty="0">
                <a:latin typeface="Calibri" panose="020F0502020204030204" pitchFamily="34" charset="0"/>
                <a:cs typeface="Calibri" panose="020F0502020204030204" pitchFamily="34" charset="0"/>
              </a:rPr>
              <a:t>to create</a:t>
            </a:r>
            <a:r>
              <a:rPr lang="en-US" sz="1800" i="0" dirty="0">
                <a:effectLst/>
                <a:latin typeface="Calibri" panose="020F0502020204030204" pitchFamily="34" charset="0"/>
                <a:cs typeface="Calibri" panose="020F0502020204030204" pitchFamily="34" charset="0"/>
              </a:rPr>
              <a:t> emotional connections with customers.</a:t>
            </a:r>
          </a:p>
          <a:p>
            <a:pPr algn="l" fontAlgn="base">
              <a:buFont typeface="Arial" panose="020B0604020202020204" pitchFamily="34" charset="0"/>
              <a:buChar char="•"/>
            </a:pPr>
            <a:endParaRPr lang="en-US" sz="1800" b="1" i="0" dirty="0">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Consistency: </a:t>
            </a:r>
            <a:r>
              <a:rPr lang="en-US" sz="1800" i="0" dirty="0">
                <a:effectLst/>
                <a:latin typeface="Calibri" panose="020F0502020204030204" pitchFamily="34" charset="0"/>
                <a:cs typeface="Calibri" panose="020F0502020204030204" pitchFamily="34" charset="0"/>
              </a:rPr>
              <a:t>Consistency </a:t>
            </a:r>
            <a:r>
              <a:rPr lang="en-US" sz="1800" dirty="0">
                <a:latin typeface="Calibri" panose="020F0502020204030204" pitchFamily="34" charset="0"/>
                <a:cs typeface="Calibri" panose="020F0502020204030204" pitchFamily="34" charset="0"/>
              </a:rPr>
              <a:t>of messaging, look, feel, tone all work together to build the brand</a:t>
            </a:r>
            <a:endParaRPr lang="en-US" sz="1800" i="0" dirty="0">
              <a:effectLst/>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Measure: </a:t>
            </a:r>
            <a:r>
              <a:rPr lang="en-US" sz="1800" dirty="0">
                <a:latin typeface="Calibri" panose="020F0502020204030204" pitchFamily="34" charset="0"/>
                <a:cs typeface="Calibri" panose="020F0502020204030204" pitchFamily="34" charset="0"/>
              </a:rPr>
              <a:t>ROI, impact –reach, frequency, sales, margins…</a:t>
            </a:r>
          </a:p>
          <a:p>
            <a:endParaRPr lang="en-US" dirty="0"/>
          </a:p>
        </p:txBody>
      </p:sp>
      <p:sp>
        <p:nvSpPr>
          <p:cNvPr id="5" name="TextBox 4">
            <a:extLst>
              <a:ext uri="{FF2B5EF4-FFF2-40B4-BE49-F238E27FC236}">
                <a16:creationId xmlns:a16="http://schemas.microsoft.com/office/drawing/2014/main" id="{C3B6A7A7-9FB0-49F1-A59D-7666CE995F3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878597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755374" y="571928"/>
            <a:ext cx="10867171" cy="589858"/>
          </a:xfrm>
          <a:solidFill>
            <a:schemeClr val="accent1"/>
          </a:solidFill>
        </p:spPr>
        <p:txBody>
          <a:bodyPr>
            <a:normAutofit fontScale="90000"/>
          </a:bodyPr>
          <a:lstStyle/>
          <a:p>
            <a:br>
              <a:rPr lang="en-US" b="0" i="0" dirty="0">
                <a:solidFill>
                  <a:srgbClr val="666666"/>
                </a:solidFill>
                <a:effectLst/>
                <a:latin typeface="Open Sans" panose="020B0606030504020204" pitchFamily="34" charset="0"/>
              </a:rPr>
            </a:br>
            <a:r>
              <a:rPr lang="en-US" b="1" i="0" dirty="0">
                <a:solidFill>
                  <a:srgbClr val="002060"/>
                </a:solidFill>
                <a:effectLst/>
                <a:latin typeface="Open Sans" panose="020B0606030504020204" pitchFamily="34" charset="0"/>
              </a:rPr>
              <a:t>Key elements of Branding </a:t>
            </a:r>
            <a:br>
              <a:rPr lang="en-US" b="0" i="0" dirty="0">
                <a:solidFill>
                  <a:srgbClr val="666666"/>
                </a:solidFill>
                <a:effectLst/>
                <a:latin typeface="Open Sans" panose="020B0606030504020204" pitchFamily="34" charset="0"/>
              </a:rPr>
            </a:br>
            <a:endParaRPr lang="en-US" dirty="0"/>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755373" y="1232452"/>
            <a:ext cx="5199751" cy="4982954"/>
          </a:xfrm>
          <a:solidFill>
            <a:schemeClr val="bg1"/>
          </a:solidFill>
        </p:spPr>
        <p:txBody>
          <a:bodyPr>
            <a:normAutofit fontScale="32500" lnSpcReduction="20000"/>
          </a:bodyPr>
          <a:lstStyle/>
          <a:p>
            <a:pPr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5600" b="0" i="0" dirty="0">
                <a:solidFill>
                  <a:srgbClr val="000000"/>
                </a:solidFill>
                <a:effectLst/>
                <a:latin typeface="Calibri" panose="020F0502020204030204" pitchFamily="34" charset="0"/>
                <a:cs typeface="Calibri" panose="020F0502020204030204" pitchFamily="34" charset="0"/>
              </a:rPr>
              <a:t>Generate customer loyalty and data through community</a:t>
            </a:r>
          </a:p>
          <a:p>
            <a:pPr lvl="1">
              <a:buFont typeface="Arial" panose="020B0604020202020204" pitchFamily="34" charset="0"/>
              <a:buChar char="•"/>
            </a:pPr>
            <a:r>
              <a:rPr lang="en-US" sz="5600" dirty="0">
                <a:solidFill>
                  <a:srgbClr val="000000"/>
                </a:solidFill>
                <a:latin typeface="Calibri" panose="020F0502020204030204" pitchFamily="34" charset="0"/>
                <a:cs typeface="Calibri" panose="020F0502020204030204" pitchFamily="34" charset="0"/>
              </a:rPr>
              <a:t>Common values, Shared experiences</a:t>
            </a:r>
          </a:p>
          <a:p>
            <a:pPr lvl="1">
              <a:buFont typeface="Arial" panose="020B0604020202020204" pitchFamily="34" charset="0"/>
              <a:buChar char="•"/>
            </a:pPr>
            <a:endParaRPr lang="en-US" sz="5600" b="0" i="0" dirty="0">
              <a:solidFill>
                <a:srgbClr val="000000"/>
              </a:solidFill>
              <a:effectLst/>
              <a:latin typeface="Calibri" panose="020F0502020204030204" pitchFamily="34" charset="0"/>
              <a:cs typeface="Calibri" panose="020F0502020204030204" pitchFamily="34" charset="0"/>
            </a:endParaRPr>
          </a:p>
          <a:p>
            <a:pPr marL="0" indent="0" algn="l">
              <a:buNone/>
            </a:pPr>
            <a:endParaRPr lang="en-US" sz="56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5600" b="0" i="0" dirty="0">
                <a:solidFill>
                  <a:srgbClr val="000000"/>
                </a:solidFill>
                <a:effectLst/>
                <a:latin typeface="Calibri" panose="020F0502020204030204" pitchFamily="34" charset="0"/>
                <a:cs typeface="Calibri" panose="020F0502020204030204" pitchFamily="34" charset="0"/>
              </a:rPr>
              <a:t>When access to customer data is so dependent on trust, </a:t>
            </a:r>
            <a:r>
              <a:rPr lang="en-US" sz="5600" dirty="0">
                <a:solidFill>
                  <a:srgbClr val="000000"/>
                </a:solidFill>
                <a:latin typeface="Calibri" panose="020F0502020204030204" pitchFamily="34" charset="0"/>
                <a:cs typeface="Calibri" panose="020F0502020204030204" pitchFamily="34" charset="0"/>
              </a:rPr>
              <a:t>-</a:t>
            </a:r>
            <a:r>
              <a:rPr lang="en-US" sz="5600" b="0" i="0" dirty="0">
                <a:solidFill>
                  <a:srgbClr val="000000"/>
                </a:solidFill>
                <a:effectLst/>
                <a:latin typeface="Calibri" panose="020F0502020204030204" pitchFamily="34" charset="0"/>
                <a:cs typeface="Calibri" panose="020F0502020204030204" pitchFamily="34" charset="0"/>
              </a:rPr>
              <a:t>brands will invest more in customer loyalty and connection than almost any other customer acquisition and retention strategy</a:t>
            </a:r>
          </a:p>
          <a:p>
            <a:pPr algn="l">
              <a:buFont typeface="Arial" panose="020B0604020202020204" pitchFamily="34" charset="0"/>
              <a:buChar char="•"/>
            </a:pPr>
            <a:r>
              <a:rPr lang="en-US" sz="5600" dirty="0">
                <a:solidFill>
                  <a:srgbClr val="000000"/>
                </a:solidFill>
                <a:latin typeface="Calibri" panose="020F0502020204030204" pitchFamily="34" charset="0"/>
                <a:cs typeface="Calibri" panose="020F0502020204030204" pitchFamily="34" charset="0"/>
              </a:rPr>
              <a:t>A brand community drives Brand loyalty – emotional investment</a:t>
            </a:r>
          </a:p>
          <a:p>
            <a:pPr lvl="1">
              <a:buFont typeface="Arial" panose="020B0604020202020204" pitchFamily="34" charset="0"/>
              <a:buChar char="•"/>
            </a:pPr>
            <a:r>
              <a:rPr lang="en-US" sz="5600" b="0" i="0" dirty="0">
                <a:solidFill>
                  <a:srgbClr val="000000"/>
                </a:solidFill>
                <a:effectLst/>
                <a:latin typeface="Calibri" panose="020F0502020204030204" pitchFamily="34" charset="0"/>
                <a:cs typeface="Calibri" panose="020F0502020204030204" pitchFamily="34" charset="0"/>
              </a:rPr>
              <a:t>Cars</a:t>
            </a:r>
          </a:p>
          <a:p>
            <a:pPr lvl="1">
              <a:buFont typeface="Arial" panose="020B0604020202020204" pitchFamily="34" charset="0"/>
              <a:buChar char="•"/>
            </a:pPr>
            <a:r>
              <a:rPr lang="en-US" sz="5600" dirty="0">
                <a:solidFill>
                  <a:srgbClr val="000000"/>
                </a:solidFill>
                <a:latin typeface="Calibri" panose="020F0502020204030204" pitchFamily="34" charset="0"/>
                <a:cs typeface="Calibri" panose="020F0502020204030204" pitchFamily="34" charset="0"/>
              </a:rPr>
              <a:t>Lego’s</a:t>
            </a:r>
          </a:p>
          <a:p>
            <a:pPr lvl="1">
              <a:buFont typeface="Arial" panose="020B0604020202020204" pitchFamily="34" charset="0"/>
              <a:buChar char="•"/>
            </a:pPr>
            <a:endParaRPr lang="en-US" sz="56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US" sz="5600" b="0" i="0" dirty="0">
              <a:solidFill>
                <a:srgbClr val="000000"/>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endParaRPr lang="en-US" sz="1900" b="1" i="0" dirty="0">
              <a:effectLst/>
              <a:latin typeface="Arial" panose="020B0604020202020204" pitchFamily="34" charset="0"/>
              <a:cs typeface="Arial" panose="020B0604020202020204" pitchFamily="34" charset="0"/>
            </a:endParaRPr>
          </a:p>
          <a:p>
            <a:endParaRPr lang="en-US" dirty="0"/>
          </a:p>
        </p:txBody>
      </p:sp>
      <p:sp>
        <p:nvSpPr>
          <p:cNvPr id="3" name="Rectangle 1">
            <a:extLst>
              <a:ext uri="{FF2B5EF4-FFF2-40B4-BE49-F238E27FC236}">
                <a16:creationId xmlns:a16="http://schemas.microsoft.com/office/drawing/2014/main" id="{89BA065D-C761-4042-9C52-1DE11F624B4A}"/>
              </a:ext>
            </a:extLst>
          </p:cNvPr>
          <p:cNvSpPr>
            <a:spLocks noChangeArrowheads="1"/>
          </p:cNvSpPr>
          <p:nvPr/>
        </p:nvSpPr>
        <p:spPr bwMode="auto">
          <a:xfrm rot="11550181" flipV="1">
            <a:off x="6132353" y="2321003"/>
            <a:ext cx="5282980" cy="2215991"/>
          </a:xfrm>
          <a:prstGeom prst="rect">
            <a:avLst/>
          </a:prstGeom>
          <a:solidFill>
            <a:schemeClr val="accent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badi" panose="020B0604020104020204" pitchFamily="34" charset="0"/>
              </a:rPr>
              <a:t>  </a:t>
            </a:r>
            <a:r>
              <a:rPr kumimoji="0" lang="en-US" altLang="en-US" sz="1900" b="0" i="0" u="none" strike="noStrike" cap="none" normalizeH="0" baseline="0" dirty="0">
                <a:ln>
                  <a:noFill/>
                </a:ln>
                <a:solidFill>
                  <a:srgbClr val="000000"/>
                </a:solidFill>
                <a:effectLst/>
                <a:latin typeface="Abadi" panose="020B0604020104020204" pitchFamily="34" charset="0"/>
              </a:rPr>
              <a:t>      ”</a:t>
            </a:r>
            <a:r>
              <a:rPr kumimoji="0" lang="en-US" altLang="en-US" b="0" i="0" u="none" strike="noStrike" cap="none" normalizeH="0" baseline="0" dirty="0">
                <a:ln>
                  <a:noFill/>
                </a:ln>
                <a:solidFill>
                  <a:schemeClr val="tx1"/>
                </a:solidFill>
                <a:effectLst/>
                <a:latin typeface="Abadi" panose="020B0604020104020204" pitchFamily="34" charset="0"/>
              </a:rPr>
              <a:t>The brands that speak to everyone speak to no one. Whether brand differentiation means what the brand stands for, the way the product is made, or the way they engage their audience, </a:t>
            </a:r>
            <a:r>
              <a:rPr kumimoji="0" lang="en-US" altLang="en-US" b="0" i="0" u="sng" strike="noStrike" cap="none" normalizeH="0" baseline="0" dirty="0">
                <a:ln>
                  <a:noFill/>
                </a:ln>
                <a:effectLst/>
                <a:latin typeface="Abadi" panose="020B0604020104020204" pitchFamily="34" charset="0"/>
              </a:rPr>
              <a:t>consumers are looking for differentiated experiences and brands they can connect to.”</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Morgan Brown </a:t>
            </a:r>
            <a:r>
              <a:rPr kumimoji="0" lang="en-US" altLang="en-US" sz="1800" b="1" i="0" u="none" strike="noStrike" cap="none" normalizeH="0" baseline="0" dirty="0">
                <a:ln>
                  <a:noFill/>
                </a:ln>
                <a:solidFill>
                  <a:schemeClr val="tx1"/>
                </a:solidFill>
                <a:effectLst/>
                <a:latin typeface="Arial" panose="020B0604020202020204" pitchFamily="34" charset="0"/>
              </a:rPr>
              <a:t>VP Growth Marketing, Shopify</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5" name="AutoShape 2">
            <a:extLst>
              <a:ext uri="{FF2B5EF4-FFF2-40B4-BE49-F238E27FC236}">
                <a16:creationId xmlns:a16="http://schemas.microsoft.com/office/drawing/2014/main" id="{BE9A5BF5-6432-424B-9565-B3C33E5C133D}"/>
              </a:ext>
            </a:extLst>
          </p:cNvPr>
          <p:cNvSpPr>
            <a:spLocks noChangeAspect="1" noChangeArrowheads="1"/>
          </p:cNvSpPr>
          <p:nvPr/>
        </p:nvSpPr>
        <p:spPr bwMode="auto">
          <a:xfrm>
            <a:off x="69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6AEC710B-C865-488E-A7FE-C6AF79C1146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116586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755374" y="571928"/>
            <a:ext cx="10867171" cy="589858"/>
          </a:xfrm>
          <a:solidFill>
            <a:schemeClr val="accent1"/>
          </a:solidFill>
        </p:spPr>
        <p:txBody>
          <a:bodyPr>
            <a:normAutofit fontScale="90000"/>
          </a:bodyPr>
          <a:lstStyle/>
          <a:p>
            <a:br>
              <a:rPr lang="en-US" b="0" i="0" dirty="0">
                <a:solidFill>
                  <a:srgbClr val="666666"/>
                </a:solidFill>
                <a:effectLst/>
                <a:latin typeface="Open Sans" panose="020B0606030504020204" pitchFamily="34" charset="0"/>
              </a:rPr>
            </a:br>
            <a:r>
              <a:rPr lang="en-US" b="1" i="0" dirty="0">
                <a:solidFill>
                  <a:srgbClr val="002060"/>
                </a:solidFill>
                <a:effectLst/>
                <a:latin typeface="Open Sans" panose="020B0606030504020204" pitchFamily="34" charset="0"/>
              </a:rPr>
              <a:t>Key elements of Branding </a:t>
            </a:r>
            <a:br>
              <a:rPr lang="en-US" b="0" i="0" dirty="0">
                <a:solidFill>
                  <a:srgbClr val="666666"/>
                </a:solidFill>
                <a:effectLst/>
                <a:latin typeface="Open Sans" panose="020B0606030504020204" pitchFamily="34" charset="0"/>
              </a:rPr>
            </a:br>
            <a:endParaRPr lang="en-US" dirty="0"/>
          </a:p>
        </p:txBody>
      </p:sp>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755373" y="1232451"/>
            <a:ext cx="11001198" cy="5177679"/>
          </a:xfrm>
          <a:solidFill>
            <a:schemeClr val="bg1"/>
          </a:solidFill>
        </p:spPr>
        <p:txBody>
          <a:bodyPr>
            <a:normAutofit fontScale="25000" lnSpcReduction="20000"/>
          </a:bodyPr>
          <a:lstStyle/>
          <a:p>
            <a:pPr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7200" b="0" i="0" dirty="0">
                <a:solidFill>
                  <a:srgbClr val="000000"/>
                </a:solidFill>
                <a:effectLst/>
                <a:latin typeface="Calibri" panose="020F0502020204030204" pitchFamily="34" charset="0"/>
                <a:cs typeface="Calibri" panose="020F0502020204030204" pitchFamily="34" charset="0"/>
              </a:rPr>
              <a:t>As brands look to strengthen relationships with customers, many have turned to community building. Brand communities have been rising in prominence over the last several years, and for good reason: Communities </a:t>
            </a:r>
            <a:r>
              <a:rPr lang="en-US" sz="7200" b="0"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increase customer retention and brand awareness and decrease customer support costs</a:t>
            </a:r>
            <a:r>
              <a:rPr lang="en-US" sz="7200" b="0" i="0" dirty="0">
                <a:effectLst/>
                <a:latin typeface="Calibri" panose="020F0502020204030204" pitchFamily="34" charset="0"/>
                <a:cs typeface="Calibri" panose="020F0502020204030204" pitchFamily="34" charset="0"/>
              </a:rPr>
              <a:t>.</a:t>
            </a:r>
          </a:p>
          <a:p>
            <a:pPr lvl="1">
              <a:buFont typeface="Arial" panose="020B0604020202020204" pitchFamily="34" charset="0"/>
              <a:buChar char="•"/>
            </a:pPr>
            <a:r>
              <a:rPr lang="en-US" sz="7200" dirty="0">
                <a:latin typeface="Calibri" panose="020F0502020204030204" pitchFamily="34" charset="0"/>
                <a:cs typeface="Calibri" panose="020F0502020204030204" pitchFamily="34" charset="0"/>
              </a:rPr>
              <a:t>Build consumer engagement and loyalty –boost brand awareness</a:t>
            </a:r>
            <a:endParaRPr lang="en-US" sz="7200" b="0" i="0" dirty="0">
              <a:effectLst/>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US" sz="56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7200" b="0" i="0" dirty="0">
                <a:solidFill>
                  <a:srgbClr val="000000"/>
                </a:solidFill>
                <a:effectLst/>
                <a:latin typeface="Calibri" panose="020F0502020204030204" pitchFamily="34" charset="0"/>
                <a:cs typeface="Calibri" panose="020F0502020204030204" pitchFamily="34" charset="0"/>
              </a:rPr>
              <a:t>Build a brand community</a:t>
            </a:r>
          </a:p>
          <a:p>
            <a:pPr lvl="1">
              <a:buFont typeface="Arial" panose="020B0604020202020204" pitchFamily="34" charset="0"/>
              <a:buChar char="•"/>
            </a:pPr>
            <a:r>
              <a:rPr lang="en-US" sz="7200" dirty="0">
                <a:solidFill>
                  <a:srgbClr val="000000"/>
                </a:solidFill>
                <a:latin typeface="Calibri" panose="020F0502020204030204" pitchFamily="34" charset="0"/>
                <a:cs typeface="Calibri" panose="020F0502020204030204" pitchFamily="34" charset="0"/>
              </a:rPr>
              <a:t>Driving force and reason</a:t>
            </a:r>
          </a:p>
          <a:p>
            <a:pPr lvl="1">
              <a:buFont typeface="Arial" panose="020B0604020202020204" pitchFamily="34" charset="0"/>
              <a:buChar char="•"/>
            </a:pPr>
            <a:r>
              <a:rPr lang="en-US" sz="7200" dirty="0">
                <a:solidFill>
                  <a:srgbClr val="000000"/>
                </a:solidFill>
                <a:latin typeface="Calibri" panose="020F0502020204030204" pitchFamily="34" charset="0"/>
                <a:cs typeface="Calibri" panose="020F0502020204030204" pitchFamily="34" charset="0"/>
              </a:rPr>
              <a:t>Involvement in a like-minded group</a:t>
            </a:r>
          </a:p>
          <a:p>
            <a:pPr lvl="1">
              <a:buFont typeface="Arial" panose="020B0604020202020204" pitchFamily="34" charset="0"/>
              <a:buChar char="•"/>
            </a:pPr>
            <a:r>
              <a:rPr lang="en-US" sz="7200" b="0" i="0" dirty="0">
                <a:solidFill>
                  <a:srgbClr val="000000"/>
                </a:solidFill>
                <a:effectLst/>
                <a:latin typeface="Calibri" panose="020F0502020204030204" pitchFamily="34" charset="0"/>
                <a:cs typeface="Calibri" panose="020F0502020204030204" pitchFamily="34" charset="0"/>
              </a:rPr>
              <a:t>Easy, provide value to share and grow the community</a:t>
            </a:r>
          </a:p>
          <a:p>
            <a:pPr lvl="1">
              <a:buFont typeface="Arial" panose="020B0604020202020204" pitchFamily="34" charset="0"/>
              <a:buChar char="•"/>
            </a:pPr>
            <a:endParaRPr lang="en-US" sz="7200" dirty="0">
              <a:solidFill>
                <a:srgbClr val="000000"/>
              </a:solidFill>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7200" b="0" i="0" dirty="0">
                <a:solidFill>
                  <a:srgbClr val="000000"/>
                </a:solidFill>
                <a:effectLst/>
                <a:latin typeface="Calibri" panose="020F0502020204030204" pitchFamily="34" charset="0"/>
                <a:cs typeface="Calibri" panose="020F0502020204030204" pitchFamily="34" charset="0"/>
              </a:rPr>
              <a:t>Community is invested so deep that its more than the product, it is the experience, the belonging</a:t>
            </a:r>
          </a:p>
          <a:p>
            <a:pPr lvl="2">
              <a:buFont typeface="Arial" panose="020B0604020202020204" pitchFamily="34" charset="0"/>
              <a:buChar char="•"/>
            </a:pPr>
            <a:r>
              <a:rPr lang="en-US" sz="7200" dirty="0">
                <a:solidFill>
                  <a:srgbClr val="000000"/>
                </a:solidFill>
                <a:latin typeface="Calibri" panose="020F0502020204030204" pitchFamily="34" charset="0"/>
                <a:cs typeface="Calibri" panose="020F0502020204030204" pitchFamily="34" charset="0"/>
              </a:rPr>
              <a:t>Starbucks</a:t>
            </a:r>
          </a:p>
          <a:p>
            <a:pPr lvl="3">
              <a:buFont typeface="Arial" panose="020B0604020202020204" pitchFamily="34" charset="0"/>
              <a:buChar char="•"/>
            </a:pPr>
            <a:r>
              <a:rPr lang="en-US" sz="7200" b="0" i="0" dirty="0">
                <a:solidFill>
                  <a:srgbClr val="000000"/>
                </a:solidFill>
                <a:effectLst/>
                <a:latin typeface="Calibri" panose="020F0502020204030204" pitchFamily="34" charset="0"/>
                <a:cs typeface="Calibri" panose="020F0502020204030204" pitchFamily="34" charset="0"/>
              </a:rPr>
              <a:t>Brand image, environment = experience</a:t>
            </a:r>
          </a:p>
          <a:p>
            <a:pPr lvl="3">
              <a:buFont typeface="Arial" panose="020B0604020202020204" pitchFamily="34" charset="0"/>
              <a:buChar char="•"/>
            </a:pPr>
            <a:r>
              <a:rPr lang="en-US" sz="7200" dirty="0">
                <a:solidFill>
                  <a:srgbClr val="000000"/>
                </a:solidFill>
                <a:latin typeface="Calibri" panose="020F0502020204030204" pitchFamily="34" charset="0"/>
                <a:cs typeface="Calibri" panose="020F0502020204030204" pitchFamily="34" charset="0"/>
              </a:rPr>
              <a:t>Culture</a:t>
            </a:r>
          </a:p>
          <a:p>
            <a:pPr lvl="3">
              <a:buFont typeface="Arial" panose="020B0604020202020204" pitchFamily="34" charset="0"/>
              <a:buChar char="•"/>
            </a:pPr>
            <a:r>
              <a:rPr lang="en-US" sz="7200" b="0" i="0" dirty="0">
                <a:solidFill>
                  <a:srgbClr val="000000"/>
                </a:solidFill>
                <a:effectLst/>
                <a:latin typeface="Calibri" panose="020F0502020204030204" pitchFamily="34" charset="0"/>
                <a:cs typeface="Calibri" panose="020F0502020204030204" pitchFamily="34" charset="0"/>
              </a:rPr>
              <a:t>Cup decorating contest, customer post photos on their social profiles, Rewards for free product, games</a:t>
            </a:r>
          </a:p>
          <a:p>
            <a:pPr lvl="3">
              <a:buFont typeface="Arial" panose="020B0604020202020204" pitchFamily="34" charset="0"/>
              <a:buChar char="•"/>
            </a:pPr>
            <a:r>
              <a:rPr lang="en-US" sz="7200" dirty="0">
                <a:solidFill>
                  <a:srgbClr val="000000"/>
                </a:solidFill>
                <a:latin typeface="Calibri" panose="020F0502020204030204" pitchFamily="34" charset="0"/>
                <a:cs typeface="Calibri" panose="020F0502020204030204" pitchFamily="34" charset="0"/>
              </a:rPr>
              <a:t>Store colors and decor</a:t>
            </a:r>
            <a:endParaRPr lang="en-US" sz="7200" b="0" i="0" dirty="0">
              <a:solidFill>
                <a:srgbClr val="000000"/>
              </a:solidFill>
              <a:effectLst/>
              <a:latin typeface="Calibri" panose="020F0502020204030204" pitchFamily="34" charset="0"/>
              <a:cs typeface="Calibri" panose="020F0502020204030204" pitchFamily="34" charset="0"/>
            </a:endParaRPr>
          </a:p>
          <a:p>
            <a:pPr marL="0" indent="0" algn="l">
              <a:buNone/>
            </a:pPr>
            <a:endParaRPr lang="en-US" sz="5600" b="0" i="0" dirty="0">
              <a:solidFill>
                <a:srgbClr val="000000"/>
              </a:solidFill>
              <a:effectLst/>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56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US" sz="5600" b="0" i="0" dirty="0">
              <a:solidFill>
                <a:srgbClr val="000000"/>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endParaRPr lang="en-US" sz="1900" b="1" i="0" dirty="0">
              <a:effectLst/>
              <a:latin typeface="Arial" panose="020B0604020202020204" pitchFamily="34" charset="0"/>
              <a:cs typeface="Arial" panose="020B0604020202020204" pitchFamily="34" charset="0"/>
            </a:endParaRPr>
          </a:p>
          <a:p>
            <a:endParaRPr lang="en-US" dirty="0"/>
          </a:p>
        </p:txBody>
      </p:sp>
      <p:sp>
        <p:nvSpPr>
          <p:cNvPr id="5" name="AutoShape 2">
            <a:extLst>
              <a:ext uri="{FF2B5EF4-FFF2-40B4-BE49-F238E27FC236}">
                <a16:creationId xmlns:a16="http://schemas.microsoft.com/office/drawing/2014/main" id="{BE9A5BF5-6432-424B-9565-B3C33E5C133D}"/>
              </a:ext>
            </a:extLst>
          </p:cNvPr>
          <p:cNvSpPr>
            <a:spLocks noChangeAspect="1" noChangeArrowheads="1"/>
          </p:cNvSpPr>
          <p:nvPr/>
        </p:nvSpPr>
        <p:spPr bwMode="auto">
          <a:xfrm>
            <a:off x="69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6AEC710B-C865-488E-A7FE-C6AF79C1146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296069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575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709128"/>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What is Marketing?</a:t>
            </a:r>
          </a:p>
        </p:txBody>
      </p:sp>
      <p:sp>
        <p:nvSpPr>
          <p:cNvPr id="4" name="Content Placeholder 3">
            <a:extLst>
              <a:ext uri="{FF2B5EF4-FFF2-40B4-BE49-F238E27FC236}">
                <a16:creationId xmlns:a16="http://schemas.microsoft.com/office/drawing/2014/main" id="{271EF233-8B24-44B7-AD4D-02D45BE04578}"/>
              </a:ext>
            </a:extLst>
          </p:cNvPr>
          <p:cNvSpPr>
            <a:spLocks noGrp="1"/>
          </p:cNvSpPr>
          <p:nvPr>
            <p:ph idx="1"/>
          </p:nvPr>
        </p:nvSpPr>
        <p:spPr>
          <a:xfrm>
            <a:off x="955963" y="1504188"/>
            <a:ext cx="10169237" cy="4711218"/>
          </a:xfrm>
          <a:solidFill>
            <a:schemeClr val="bg1"/>
          </a:solidFill>
        </p:spPr>
        <p:txBody>
          <a:bodyPr>
            <a:normAutofit/>
          </a:bodyPr>
          <a:lstStyle/>
          <a:p>
            <a:pPr algn="l" fontAlgn="base">
              <a:buFont typeface="Wingdings" panose="05000000000000000000" pitchFamily="2" charset="2"/>
              <a:buChar char="Ø"/>
            </a:pPr>
            <a:endParaRPr lang="en-US" sz="1800" b="1" i="0" dirty="0">
              <a:solidFill>
                <a:schemeClr val="tx1"/>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endParaRPr lang="en-US" sz="1800" b="1" i="0" dirty="0">
              <a:solidFill>
                <a:schemeClr val="tx1"/>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r>
              <a:rPr lang="en-US" sz="2000" b="1" i="0" dirty="0">
                <a:solidFill>
                  <a:schemeClr val="tx1"/>
                </a:solidFill>
                <a:effectLst/>
                <a:latin typeface="Calibri" panose="020F0502020204030204" pitchFamily="34" charset="0"/>
                <a:cs typeface="Calibri" panose="020F0502020204030204" pitchFamily="34" charset="0"/>
              </a:rPr>
              <a:t>Marketing is the process of </a:t>
            </a:r>
            <a:r>
              <a:rPr lang="en-US" sz="2000" b="1" i="0" u="sng" dirty="0">
                <a:solidFill>
                  <a:schemeClr val="tx1"/>
                </a:solidFill>
                <a:effectLst/>
                <a:highlight>
                  <a:srgbClr val="FFFF00"/>
                </a:highlight>
                <a:latin typeface="Calibri" panose="020F0502020204030204" pitchFamily="34" charset="0"/>
                <a:cs typeface="Calibri" panose="020F0502020204030204" pitchFamily="34" charset="0"/>
              </a:rPr>
              <a:t>creating awareness</a:t>
            </a:r>
            <a:r>
              <a:rPr lang="en-US" sz="2000" b="1" i="0" dirty="0">
                <a:solidFill>
                  <a:schemeClr val="tx1"/>
                </a:solidFill>
                <a:effectLst/>
                <a:highlight>
                  <a:srgbClr val="FFFF00"/>
                </a:highlight>
                <a:latin typeface="Calibri" panose="020F0502020204030204" pitchFamily="34" charset="0"/>
                <a:cs typeface="Calibri" panose="020F0502020204030204" pitchFamily="34" charset="0"/>
              </a:rPr>
              <a:t> </a:t>
            </a:r>
            <a:r>
              <a:rPr lang="en-US" sz="2000" b="1" i="0" dirty="0">
                <a:solidFill>
                  <a:schemeClr val="tx1"/>
                </a:solidFill>
                <a:effectLst/>
                <a:latin typeface="Calibri" panose="020F0502020204030204" pitchFamily="34" charset="0"/>
                <a:cs typeface="Calibri" panose="020F0502020204030204" pitchFamily="34" charset="0"/>
              </a:rPr>
              <a:t>and </a:t>
            </a:r>
            <a:r>
              <a:rPr lang="en-US" sz="2000" b="1" i="0" u="sng" dirty="0">
                <a:solidFill>
                  <a:schemeClr val="tx1"/>
                </a:solidFill>
                <a:effectLst/>
                <a:highlight>
                  <a:srgbClr val="FFFF00"/>
                </a:highlight>
                <a:latin typeface="Calibri" panose="020F0502020204030204" pitchFamily="34" charset="0"/>
                <a:cs typeface="Calibri" panose="020F0502020204030204" pitchFamily="34" charset="0"/>
              </a:rPr>
              <a:t>promoting</a:t>
            </a:r>
            <a:r>
              <a:rPr lang="en-US" sz="2000" b="1" i="0" dirty="0">
                <a:solidFill>
                  <a:schemeClr val="tx1"/>
                </a:solidFill>
                <a:effectLst/>
                <a:latin typeface="Calibri" panose="020F0502020204030204" pitchFamily="34" charset="0"/>
                <a:cs typeface="Calibri" panose="020F0502020204030204" pitchFamily="34" charset="0"/>
              </a:rPr>
              <a:t> a business or brand’s products or services </a:t>
            </a:r>
            <a:r>
              <a:rPr lang="en-US" sz="2000" b="1" i="0" u="sng" dirty="0">
                <a:solidFill>
                  <a:schemeClr val="tx1"/>
                </a:solidFill>
                <a:effectLst/>
                <a:highlight>
                  <a:srgbClr val="FFFF00"/>
                </a:highlight>
                <a:latin typeface="Calibri" panose="020F0502020204030204" pitchFamily="34" charset="0"/>
                <a:cs typeface="Calibri" panose="020F0502020204030204" pitchFamily="34" charset="0"/>
              </a:rPr>
              <a:t>to a target audience</a:t>
            </a:r>
            <a:r>
              <a:rPr lang="en-US" sz="2000" b="1" i="0" dirty="0">
                <a:solidFill>
                  <a:schemeClr val="tx1"/>
                </a:solidFill>
                <a:effectLst/>
                <a:latin typeface="Calibri" panose="020F0502020204030204" pitchFamily="34" charset="0"/>
                <a:cs typeface="Calibri" panose="020F0502020204030204" pitchFamily="34" charset="0"/>
              </a:rPr>
              <a:t>. </a:t>
            </a:r>
          </a:p>
          <a:p>
            <a:pPr marL="0" indent="0" algn="l" fontAlgn="base">
              <a:buNone/>
            </a:pPr>
            <a:r>
              <a:rPr lang="en-US" sz="2000" b="1" i="0" dirty="0">
                <a:solidFill>
                  <a:schemeClr val="tx1"/>
                </a:solidFill>
                <a:effectLst/>
                <a:latin typeface="Calibri" panose="020F0502020204030204" pitchFamily="34" charset="0"/>
                <a:cs typeface="Calibri" panose="020F0502020204030204" pitchFamily="34" charset="0"/>
              </a:rPr>
              <a:t> </a:t>
            </a:r>
          </a:p>
          <a:p>
            <a:pPr marL="0" indent="0" algn="l" fontAlgn="base">
              <a:buNone/>
            </a:pPr>
            <a:endParaRPr lang="en-US" sz="2000" b="1" i="0" dirty="0">
              <a:solidFill>
                <a:schemeClr val="tx1"/>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r>
              <a:rPr lang="en-US" sz="2000" b="1" i="0" dirty="0">
                <a:solidFill>
                  <a:schemeClr val="tx1"/>
                </a:solidFill>
                <a:effectLst/>
                <a:latin typeface="Calibri" panose="020F0502020204030204" pitchFamily="34" charset="0"/>
                <a:cs typeface="Calibri" panose="020F0502020204030204" pitchFamily="34" charset="0"/>
              </a:rPr>
              <a:t>Marketing focuses on </a:t>
            </a:r>
            <a:r>
              <a:rPr lang="en-US" sz="2000" b="1" i="0" u="sng" dirty="0">
                <a:solidFill>
                  <a:schemeClr val="tx1"/>
                </a:solidFill>
                <a:effectLst/>
                <a:highlight>
                  <a:srgbClr val="FFFF00"/>
                </a:highlight>
                <a:latin typeface="Calibri" panose="020F0502020204030204" pitchFamily="34" charset="0"/>
                <a:cs typeface="Calibri" panose="020F0502020204030204" pitchFamily="34" charset="0"/>
              </a:rPr>
              <a:t>utilizing data of target customer markets</a:t>
            </a:r>
            <a:r>
              <a:rPr lang="en-US" sz="2000" b="1" i="0" u="sng" dirty="0">
                <a:solidFill>
                  <a:schemeClr val="tx1"/>
                </a:solidFill>
                <a:effectLst/>
                <a:latin typeface="Calibri" panose="020F0502020204030204" pitchFamily="34" charset="0"/>
                <a:cs typeface="Calibri" panose="020F0502020204030204" pitchFamily="34" charset="0"/>
              </a:rPr>
              <a:t> </a:t>
            </a:r>
            <a:r>
              <a:rPr lang="en-US" sz="2000" b="1" i="0" dirty="0">
                <a:solidFill>
                  <a:schemeClr val="tx1"/>
                </a:solidFill>
                <a:effectLst/>
                <a:latin typeface="Calibri" panose="020F0502020204030204" pitchFamily="34" charset="0"/>
                <a:cs typeface="Calibri" panose="020F0502020204030204" pitchFamily="34" charset="0"/>
              </a:rPr>
              <a:t>and </a:t>
            </a:r>
            <a:r>
              <a:rPr lang="en-US" sz="2000" b="1" i="0" u="sng" dirty="0">
                <a:solidFill>
                  <a:schemeClr val="tx1"/>
                </a:solidFill>
                <a:effectLst/>
                <a:highlight>
                  <a:srgbClr val="FFFF00"/>
                </a:highlight>
                <a:latin typeface="Calibri" panose="020F0502020204030204" pitchFamily="34" charset="0"/>
                <a:cs typeface="Calibri" panose="020F0502020204030204" pitchFamily="34" charset="0"/>
              </a:rPr>
              <a:t>developing strategies to reach the target market. </a:t>
            </a:r>
          </a:p>
          <a:p>
            <a:pPr algn="l" fontAlgn="base">
              <a:buFont typeface="Wingdings" panose="05000000000000000000" pitchFamily="2" charset="2"/>
              <a:buChar char="Ø"/>
            </a:pPr>
            <a:endParaRPr lang="en-US" sz="1800" b="1" i="0" dirty="0">
              <a:solidFill>
                <a:schemeClr val="tx1"/>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endParaRPr lang="en-US" sz="1600" b="1" i="0" dirty="0">
              <a:solidFill>
                <a:schemeClr val="tx1"/>
              </a:solidFill>
              <a:effectLst/>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87A358E5-14F9-4656-A7EA-E75A41A75975}"/>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3000232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b="1" dirty="0">
                <a:solidFill>
                  <a:srgbClr val="002060"/>
                </a:solidFill>
                <a:latin typeface="Calibri" panose="020F0502020204030204" pitchFamily="34" charset="0"/>
                <a:cs typeface="Calibri" panose="020F0502020204030204" pitchFamily="34" charset="0"/>
              </a:rPr>
              <a:t>Marketing Strategy &amp; Planning</a:t>
            </a: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Build a Plan, then work your Plan</a:t>
            </a:r>
            <a:endParaRPr lang="en-US" sz="1800" b="1"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73816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213457-C090-4C47-BE9D-2AF991DCD17F}"/>
              </a:ext>
            </a:extLst>
          </p:cNvPr>
          <p:cNvSpPr>
            <a:spLocks noGrp="1"/>
          </p:cNvSpPr>
          <p:nvPr>
            <p:ph idx="1"/>
          </p:nvPr>
        </p:nvSpPr>
        <p:spPr>
          <a:xfrm>
            <a:off x="821635" y="1319239"/>
            <a:ext cx="10575236" cy="5049078"/>
          </a:xfrm>
          <a:solidFill>
            <a:schemeClr val="bg1"/>
          </a:solidFill>
        </p:spPr>
        <p:txBody>
          <a:bodyPr>
            <a:normAutofit/>
          </a:bodyPr>
          <a:lstStyle/>
          <a:p>
            <a:pPr fontAlgn="base"/>
            <a:r>
              <a:rPr lang="en-US" sz="2000" b="1" dirty="0">
                <a:effectLst/>
                <a:latin typeface="Calibri" panose="020F0502020204030204" pitchFamily="34" charset="0"/>
                <a:cs typeface="Calibri" panose="020F0502020204030204" pitchFamily="34" charset="0"/>
              </a:rPr>
              <a:t>How Do You Create an Effective Marketing Strategy?</a:t>
            </a:r>
          </a:p>
          <a:p>
            <a:pPr fontAlgn="base">
              <a:buFont typeface="Arial" panose="020B0604020202020204" pitchFamily="34" charset="0"/>
              <a:buChar char="•"/>
            </a:pPr>
            <a:r>
              <a:rPr lang="en-US" sz="2000" b="1" dirty="0">
                <a:effectLst/>
                <a:latin typeface="Calibri" panose="020F0502020204030204" pitchFamily="34" charset="0"/>
                <a:cs typeface="Calibri" panose="020F0502020204030204" pitchFamily="34" charset="0"/>
              </a:rPr>
              <a:t>Take into consideration; </a:t>
            </a:r>
          </a:p>
          <a:p>
            <a:pPr lvl="1" fontAlgn="base">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Who is your customer?</a:t>
            </a:r>
          </a:p>
          <a:p>
            <a:pPr lvl="1" fontAlgn="base">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What is your overall marketing budget?</a:t>
            </a:r>
          </a:p>
          <a:p>
            <a:pPr lvl="1" fontAlgn="base">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How much of that budget will be spent on advertising?</a:t>
            </a:r>
          </a:p>
          <a:p>
            <a:pPr lvl="1" fontAlgn="base">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What is the best method to reach your customer?</a:t>
            </a:r>
          </a:p>
          <a:p>
            <a:pPr lvl="1" fontAlgn="base">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What aspects of marketing are most important to your brand?</a:t>
            </a:r>
          </a:p>
          <a:p>
            <a:pPr lvl="1" fontAlgn="base">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What are the brand’s goals?</a:t>
            </a:r>
          </a:p>
          <a:p>
            <a:pPr lvl="1" fontAlgn="base">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How can you measure the brand’s goals?</a:t>
            </a:r>
          </a:p>
          <a:p>
            <a:pPr fontAlgn="base"/>
            <a:r>
              <a:rPr lang="en-US" sz="2000" b="1" dirty="0">
                <a:effectLst/>
                <a:latin typeface="Calibri" panose="020F0502020204030204" pitchFamily="34" charset="0"/>
                <a:cs typeface="Calibri" panose="020F0502020204030204" pitchFamily="34" charset="0"/>
              </a:rPr>
              <a:t>Build a strategy based on the brands needs and support of the consumer needs</a:t>
            </a:r>
          </a:p>
          <a:p>
            <a:pPr fontAlgn="base"/>
            <a:r>
              <a:rPr lang="en-US" sz="2000" b="1" dirty="0">
                <a:latin typeface="Calibri" panose="020F0502020204030204" pitchFamily="34" charset="0"/>
                <a:cs typeface="Calibri" panose="020F0502020204030204" pitchFamily="34" charset="0"/>
              </a:rPr>
              <a:t>Authenticity is a must</a:t>
            </a:r>
          </a:p>
        </p:txBody>
      </p:sp>
      <p:sp>
        <p:nvSpPr>
          <p:cNvPr id="5" name="Title 1">
            <a:extLst>
              <a:ext uri="{FF2B5EF4-FFF2-40B4-BE49-F238E27FC236}">
                <a16:creationId xmlns:a16="http://schemas.microsoft.com/office/drawing/2014/main" id="{BEBF0D1F-AB9C-42D9-A0C9-ABF4BFABE6D6}"/>
              </a:ext>
            </a:extLst>
          </p:cNvPr>
          <p:cNvSpPr>
            <a:spLocks noGrp="1"/>
          </p:cNvSpPr>
          <p:nvPr>
            <p:ph type="title"/>
          </p:nvPr>
        </p:nvSpPr>
        <p:spPr>
          <a:xfrm>
            <a:off x="821633" y="596349"/>
            <a:ext cx="10575235" cy="510207"/>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Marketing Strategy &amp; Planning</a:t>
            </a:r>
          </a:p>
        </p:txBody>
      </p:sp>
      <p:sp>
        <p:nvSpPr>
          <p:cNvPr id="7" name="TextBox 6">
            <a:extLst>
              <a:ext uri="{FF2B5EF4-FFF2-40B4-BE49-F238E27FC236}">
                <a16:creationId xmlns:a16="http://schemas.microsoft.com/office/drawing/2014/main" id="{93DA6E13-E3C5-4DED-B77D-8E248F2BEB5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151565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EA7-35EF-459D-948E-0767ECAA369F}"/>
              </a:ext>
            </a:extLst>
          </p:cNvPr>
          <p:cNvSpPr>
            <a:spLocks noGrp="1"/>
          </p:cNvSpPr>
          <p:nvPr>
            <p:ph type="title"/>
          </p:nvPr>
        </p:nvSpPr>
        <p:spPr>
          <a:xfrm>
            <a:off x="808384" y="462531"/>
            <a:ext cx="10429460" cy="510207"/>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Marketing Strategy &amp; Planning</a:t>
            </a:r>
          </a:p>
        </p:txBody>
      </p:sp>
      <p:sp>
        <p:nvSpPr>
          <p:cNvPr id="3" name="Content Placeholder 2">
            <a:extLst>
              <a:ext uri="{FF2B5EF4-FFF2-40B4-BE49-F238E27FC236}">
                <a16:creationId xmlns:a16="http://schemas.microsoft.com/office/drawing/2014/main" id="{ED1A5A95-3E22-48AE-A5A8-904652E98FE0}"/>
              </a:ext>
            </a:extLst>
          </p:cNvPr>
          <p:cNvSpPr>
            <a:spLocks noGrp="1"/>
          </p:cNvSpPr>
          <p:nvPr>
            <p:ph idx="1"/>
          </p:nvPr>
        </p:nvSpPr>
        <p:spPr>
          <a:xfrm>
            <a:off x="808384" y="1086678"/>
            <a:ext cx="10316816" cy="5308791"/>
          </a:xfrm>
          <a:solidFill>
            <a:schemeClr val="bg1"/>
          </a:solidFill>
        </p:spPr>
        <p:txBody>
          <a:bodyPr>
            <a:noAutofit/>
          </a:bodyPr>
          <a:lstStyle/>
          <a:p>
            <a:endParaRPr lang="en-US" sz="18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 Before you begin to Market your product or service, take a step back to;</a:t>
            </a:r>
          </a:p>
          <a:p>
            <a:pPr lvl="1">
              <a:buFont typeface="Wingdings" panose="05000000000000000000" pitchFamily="2" charset="2"/>
              <a:buChar char="Ø"/>
            </a:pPr>
            <a:r>
              <a:rPr lang="en-US" sz="1800" b="1" dirty="0">
                <a:latin typeface="Calibri" panose="020F0502020204030204" pitchFamily="34" charset="0"/>
                <a:cs typeface="Calibri" panose="020F0502020204030204" pitchFamily="34" charset="0"/>
              </a:rPr>
              <a:t> Determine your vision </a:t>
            </a:r>
          </a:p>
          <a:p>
            <a:pPr lvl="1">
              <a:buFont typeface="Wingdings" panose="05000000000000000000" pitchFamily="2" charset="2"/>
              <a:buChar char="Ø"/>
            </a:pPr>
            <a:r>
              <a:rPr lang="en-US" sz="1800" b="1" dirty="0">
                <a:latin typeface="Calibri" panose="020F0502020204030204" pitchFamily="34" charset="0"/>
                <a:cs typeface="Calibri" panose="020F0502020204030204" pitchFamily="34" charset="0"/>
              </a:rPr>
              <a:t>Identify how your product/service it fits in the marketplace </a:t>
            </a:r>
          </a:p>
          <a:p>
            <a:pPr marL="987552" lvl="2" indent="0">
              <a:buNone/>
            </a:pPr>
            <a:endParaRPr lang="en-US" sz="2000"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 Marketing Strategy &amp; Planning;  </a:t>
            </a:r>
          </a:p>
          <a:p>
            <a:pPr marL="274320" lvl="1" indent="0">
              <a:buNone/>
            </a:pPr>
            <a:r>
              <a:rPr lang="en-US" sz="1800" b="1" dirty="0">
                <a:latin typeface="Calibri" panose="020F0502020204030204" pitchFamily="34" charset="0"/>
                <a:cs typeface="Calibri" panose="020F0502020204030204" pitchFamily="34" charset="0"/>
              </a:rPr>
              <a:t>	Development of sustainable organization goals and requirements to achieve those goals</a:t>
            </a:r>
          </a:p>
          <a:p>
            <a:pPr lvl="2"/>
            <a:endParaRPr lang="en-US" sz="2000" b="1" dirty="0">
              <a:latin typeface="Calibri" panose="020F0502020204030204" pitchFamily="34" charset="0"/>
              <a:cs typeface="Calibri" panose="020F0502020204030204" pitchFamily="34" charset="0"/>
            </a:endParaRPr>
          </a:p>
          <a:p>
            <a:pPr lvl="2"/>
            <a:r>
              <a:rPr lang="en-US" sz="2000" b="1" dirty="0">
                <a:latin typeface="Calibri" panose="020F0502020204030204" pitchFamily="34" charset="0"/>
                <a:cs typeface="Calibri" panose="020F0502020204030204" pitchFamily="34" charset="0"/>
              </a:rPr>
              <a:t>Strategic Plan includes;</a:t>
            </a:r>
          </a:p>
          <a:p>
            <a:pPr lvl="6"/>
            <a:r>
              <a:rPr lang="en-US" sz="2000" b="1" dirty="0">
                <a:latin typeface="Calibri" panose="020F0502020204030204" pitchFamily="34" charset="0"/>
                <a:cs typeface="Calibri" panose="020F0502020204030204" pitchFamily="34" charset="0"/>
              </a:rPr>
              <a:t>Planning Process</a:t>
            </a:r>
          </a:p>
          <a:p>
            <a:pPr lvl="6"/>
            <a:r>
              <a:rPr lang="en-US" sz="2000" b="1" dirty="0">
                <a:latin typeface="Calibri" panose="020F0502020204030204" pitchFamily="34" charset="0"/>
                <a:cs typeface="Calibri" panose="020F0502020204030204" pitchFamily="34" charset="0"/>
              </a:rPr>
              <a:t>Direction</a:t>
            </a:r>
          </a:p>
          <a:p>
            <a:pPr lvl="6"/>
            <a:r>
              <a:rPr lang="en-US" sz="2000" b="1" dirty="0">
                <a:latin typeface="Calibri" panose="020F0502020204030204" pitchFamily="34" charset="0"/>
                <a:cs typeface="Calibri" panose="020F0502020204030204" pitchFamily="34" charset="0"/>
              </a:rPr>
              <a:t>Execution</a:t>
            </a:r>
          </a:p>
          <a:p>
            <a:pPr marL="530352" lvl="1" indent="0" algn="ctr">
              <a:buNone/>
            </a:pPr>
            <a:endParaRPr lang="en-US" dirty="0">
              <a:latin typeface="Arial" panose="020B0604020202020204" pitchFamily="34" charset="0"/>
              <a:cs typeface="Arial" panose="020B0604020202020204" pitchFamily="34" charset="0"/>
            </a:endParaRPr>
          </a:p>
          <a:p>
            <a:pPr marL="987552" lvl="2" indent="0">
              <a:buNone/>
            </a:pPr>
            <a:r>
              <a:rPr lang="en-US" b="1" dirty="0">
                <a:latin typeface="Arial" panose="020B0604020202020204" pitchFamily="34" charset="0"/>
                <a:cs typeface="Arial" panose="020B0604020202020204" pitchFamily="34" charset="0"/>
              </a:rPr>
              <a:t>	</a:t>
            </a:r>
          </a:p>
        </p:txBody>
      </p:sp>
      <p:sp>
        <p:nvSpPr>
          <p:cNvPr id="5" name="Slide Number Placeholder 4">
            <a:extLst>
              <a:ext uri="{FF2B5EF4-FFF2-40B4-BE49-F238E27FC236}">
                <a16:creationId xmlns:a16="http://schemas.microsoft.com/office/drawing/2014/main" id="{63435925-B664-414B-B56C-3AF490C2D25D}"/>
              </a:ext>
            </a:extLst>
          </p:cNvPr>
          <p:cNvSpPr>
            <a:spLocks noGrp="1"/>
          </p:cNvSpPr>
          <p:nvPr>
            <p:ph type="sldNum" sz="quarter" idx="12"/>
          </p:nvPr>
        </p:nvSpPr>
        <p:spPr/>
        <p:txBody>
          <a:bodyPr/>
          <a:lstStyle/>
          <a:p>
            <a:fld id="{E76B3772-89B6-4026-A199-0708122F8A69}" type="slidenum">
              <a:rPr lang="en-US" smtClean="0"/>
              <a:t>62</a:t>
            </a:fld>
            <a:endParaRPr lang="en-US"/>
          </a:p>
        </p:txBody>
      </p:sp>
      <p:sp>
        <p:nvSpPr>
          <p:cNvPr id="6" name="TextBox 5">
            <a:extLst>
              <a:ext uri="{FF2B5EF4-FFF2-40B4-BE49-F238E27FC236}">
                <a16:creationId xmlns:a16="http://schemas.microsoft.com/office/drawing/2014/main" id="{9B659B0C-1254-4F96-BF92-15E58116FE60}"/>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050749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EA7-35EF-459D-948E-0767ECAA369F}"/>
              </a:ext>
            </a:extLst>
          </p:cNvPr>
          <p:cNvSpPr>
            <a:spLocks noGrp="1"/>
          </p:cNvSpPr>
          <p:nvPr>
            <p:ph type="title"/>
          </p:nvPr>
        </p:nvSpPr>
        <p:spPr>
          <a:xfrm>
            <a:off x="821633" y="596349"/>
            <a:ext cx="10734261" cy="510207"/>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Marketing Strategy &amp; Planning</a:t>
            </a:r>
          </a:p>
        </p:txBody>
      </p:sp>
      <p:sp>
        <p:nvSpPr>
          <p:cNvPr id="5" name="Slide Number Placeholder 4">
            <a:extLst>
              <a:ext uri="{FF2B5EF4-FFF2-40B4-BE49-F238E27FC236}">
                <a16:creationId xmlns:a16="http://schemas.microsoft.com/office/drawing/2014/main" id="{63435925-B664-414B-B56C-3AF490C2D25D}"/>
              </a:ext>
            </a:extLst>
          </p:cNvPr>
          <p:cNvSpPr>
            <a:spLocks noGrp="1"/>
          </p:cNvSpPr>
          <p:nvPr>
            <p:ph type="sldNum" sz="quarter" idx="12"/>
          </p:nvPr>
        </p:nvSpPr>
        <p:spPr/>
        <p:txBody>
          <a:bodyPr/>
          <a:lstStyle/>
          <a:p>
            <a:fld id="{E76B3772-89B6-4026-A199-0708122F8A69}" type="slidenum">
              <a:rPr lang="en-US" smtClean="0"/>
              <a:t>63</a:t>
            </a:fld>
            <a:endParaRPr lang="en-US"/>
          </a:p>
        </p:txBody>
      </p:sp>
      <p:sp>
        <p:nvSpPr>
          <p:cNvPr id="7" name="Content Placeholder 6">
            <a:extLst>
              <a:ext uri="{FF2B5EF4-FFF2-40B4-BE49-F238E27FC236}">
                <a16:creationId xmlns:a16="http://schemas.microsoft.com/office/drawing/2014/main" id="{6FB614C1-D34B-462D-9798-A0C636FF557B}"/>
              </a:ext>
            </a:extLst>
          </p:cNvPr>
          <p:cNvSpPr>
            <a:spLocks noGrp="1"/>
          </p:cNvSpPr>
          <p:nvPr>
            <p:ph idx="1"/>
          </p:nvPr>
        </p:nvSpPr>
        <p:spPr>
          <a:xfrm>
            <a:off x="636103" y="1419375"/>
            <a:ext cx="10919792" cy="4615665"/>
          </a:xfrm>
          <a:solidFill>
            <a:schemeClr val="bg1"/>
          </a:solidFill>
        </p:spPr>
        <p:txBody>
          <a:bodyPr>
            <a:normAutofit fontScale="92500" lnSpcReduction="10000"/>
          </a:bodyPr>
          <a:lstStyle/>
          <a:p>
            <a:pPr>
              <a:buFont typeface="Wingdings" panose="05000000000000000000" pitchFamily="2" charset="2"/>
              <a:buChar char="Ø"/>
            </a:pPr>
            <a:r>
              <a:rPr lang="en-US" sz="1900" b="1" dirty="0">
                <a:latin typeface="Calibri" panose="020F0502020204030204" pitchFamily="34" charset="0"/>
                <a:cs typeface="Calibri" panose="020F0502020204030204" pitchFamily="34" charset="0"/>
              </a:rPr>
              <a:t>Define business goals and performance targets through short term and long-term marketing strategies to deliver these objectives in practice.</a:t>
            </a:r>
          </a:p>
          <a:p>
            <a:pPr>
              <a:buFont typeface="Wingdings" panose="05000000000000000000" pitchFamily="2" charset="2"/>
              <a:buChar char="Ø"/>
            </a:pPr>
            <a:r>
              <a:rPr lang="en-US" sz="1900" b="1" dirty="0">
                <a:latin typeface="Calibri" panose="020F0502020204030204" pitchFamily="34" charset="0"/>
                <a:cs typeface="Calibri" panose="020F0502020204030204" pitchFamily="34" charset="0"/>
              </a:rPr>
              <a:t>A marketing strategy &amp; plan is part of an overarching business strategy</a:t>
            </a:r>
          </a:p>
          <a:p>
            <a:pPr marL="0" indent="0">
              <a:buNone/>
            </a:pPr>
            <a:endParaRPr lang="en-US" sz="1900"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1900" b="1" dirty="0">
                <a:latin typeface="Calibri" panose="020F0502020204030204" pitchFamily="34" charset="0"/>
                <a:cs typeface="Calibri" panose="020F0502020204030204" pitchFamily="34" charset="0"/>
              </a:rPr>
              <a:t>The Marketing Plan should include;</a:t>
            </a:r>
          </a:p>
          <a:p>
            <a:pPr lvl="2">
              <a:buFont typeface="Wingdings" panose="05000000000000000000" pitchFamily="2" charset="2"/>
              <a:buChar char="Ø"/>
            </a:pPr>
            <a:r>
              <a:rPr lang="en-US" sz="1900" dirty="0">
                <a:latin typeface="Calibri" panose="020F0502020204030204" pitchFamily="34" charset="0"/>
                <a:cs typeface="Calibri" panose="020F0502020204030204" pitchFamily="34" charset="0"/>
              </a:rPr>
              <a:t>The priority market, channel and product segments</a:t>
            </a:r>
          </a:p>
          <a:p>
            <a:pPr lvl="2">
              <a:buFont typeface="Wingdings" panose="05000000000000000000" pitchFamily="2" charset="2"/>
              <a:buChar char="Ø"/>
            </a:pPr>
            <a:r>
              <a:rPr lang="en-US" sz="1900" dirty="0">
                <a:latin typeface="Calibri" panose="020F0502020204030204" pitchFamily="34" charset="0"/>
                <a:cs typeface="Calibri" panose="020F0502020204030204" pitchFamily="34" charset="0"/>
              </a:rPr>
              <a:t>Brand portfolio strategy</a:t>
            </a:r>
          </a:p>
          <a:p>
            <a:pPr lvl="2">
              <a:buFont typeface="Wingdings" panose="05000000000000000000" pitchFamily="2" charset="2"/>
              <a:buChar char="Ø"/>
            </a:pPr>
            <a:r>
              <a:rPr lang="en-US" sz="1900" dirty="0">
                <a:latin typeface="Calibri" panose="020F0502020204030204" pitchFamily="34" charset="0"/>
                <a:cs typeface="Calibri" panose="020F0502020204030204" pitchFamily="34" charset="0"/>
              </a:rPr>
              <a:t>Pricing strategy –desired price positioning for brand/sub-brand/products</a:t>
            </a:r>
          </a:p>
          <a:p>
            <a:pPr lvl="3">
              <a:buFont typeface="Wingdings" panose="05000000000000000000" pitchFamily="2" charset="2"/>
              <a:buChar char="Ø"/>
            </a:pPr>
            <a:r>
              <a:rPr lang="en-US" sz="1900" dirty="0">
                <a:latin typeface="Calibri" panose="020F0502020204030204" pitchFamily="34" charset="0"/>
                <a:cs typeface="Calibri" panose="020F0502020204030204" pitchFamily="34" charset="0"/>
              </a:rPr>
              <a:t>Understand margins, development and supply chain costs, marketing spend, etc.</a:t>
            </a:r>
          </a:p>
          <a:p>
            <a:pPr lvl="2">
              <a:buFont typeface="Wingdings" panose="05000000000000000000" pitchFamily="2" charset="2"/>
              <a:buChar char="Ø"/>
            </a:pPr>
            <a:r>
              <a:rPr lang="en-US" sz="1900" dirty="0">
                <a:latin typeface="Calibri" panose="020F0502020204030204" pitchFamily="34" charset="0"/>
                <a:cs typeface="Calibri" panose="020F0502020204030204" pitchFamily="34" charset="0"/>
              </a:rPr>
              <a:t>Innovation strategy</a:t>
            </a:r>
          </a:p>
          <a:p>
            <a:pPr lvl="2">
              <a:buFont typeface="Wingdings" panose="05000000000000000000" pitchFamily="2" charset="2"/>
              <a:buChar char="Ø"/>
            </a:pPr>
            <a:r>
              <a:rPr lang="en-US" sz="1900" dirty="0">
                <a:latin typeface="Calibri" panose="020F0502020204030204" pitchFamily="34" charset="0"/>
                <a:cs typeface="Calibri" panose="020F0502020204030204" pitchFamily="34" charset="0"/>
              </a:rPr>
              <a:t>Channel strategy – priority channels and propositions for each. Include the Sales team.</a:t>
            </a:r>
          </a:p>
          <a:p>
            <a:pPr lvl="2">
              <a:buFont typeface="Wingdings" panose="05000000000000000000" pitchFamily="2" charset="2"/>
              <a:buChar char="Ø"/>
            </a:pPr>
            <a:r>
              <a:rPr lang="en-US" sz="1900" dirty="0">
                <a:latin typeface="Calibri" panose="020F0502020204030204" pitchFamily="34" charset="0"/>
                <a:cs typeface="Calibri" panose="020F0502020204030204" pitchFamily="34" charset="0"/>
              </a:rPr>
              <a:t>Communication &amp; Activation Strategy- know the target segments/customers and build a plan of how to reach them and create on-going awareness to create interest, consideration, and purchase</a:t>
            </a:r>
          </a:p>
          <a:p>
            <a:pPr lvl="2">
              <a:buFont typeface="Wingdings" panose="05000000000000000000" pitchFamily="2" charset="2"/>
              <a:buChar char="Ø"/>
            </a:pPr>
            <a:endParaRPr lang="en-US" sz="1800" b="1" dirty="0">
              <a:latin typeface="Calibri" panose="020F0502020204030204" pitchFamily="34" charset="0"/>
              <a:cs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6F42DBC0-714F-417C-A8C7-94767215122E}"/>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507443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378C-FDF7-4CCA-8118-6156DC872BAE}"/>
              </a:ext>
            </a:extLst>
          </p:cNvPr>
          <p:cNvSpPr>
            <a:spLocks noGrp="1"/>
          </p:cNvSpPr>
          <p:nvPr>
            <p:ph type="title"/>
          </p:nvPr>
        </p:nvSpPr>
        <p:spPr>
          <a:xfrm>
            <a:off x="539495" y="414781"/>
            <a:ext cx="11126262" cy="677800"/>
          </a:xfrm>
          <a:solidFill>
            <a:schemeClr val="accent1"/>
          </a:solidFill>
        </p:spPr>
        <p:txBody>
          <a:bodyPr/>
          <a:lstStyle/>
          <a:p>
            <a:r>
              <a:rPr lang="en-US" b="1" dirty="0">
                <a:solidFill>
                  <a:srgbClr val="002060"/>
                </a:solidFill>
                <a:latin typeface="Calibri" panose="020F0502020204030204" pitchFamily="34" charset="0"/>
                <a:cs typeface="Calibri" panose="020F0502020204030204" pitchFamily="34" charset="0"/>
              </a:rPr>
              <a:t>Marketing Strategy &amp; Planning Overview</a:t>
            </a:r>
          </a:p>
        </p:txBody>
      </p:sp>
      <p:sp>
        <p:nvSpPr>
          <p:cNvPr id="3" name="Content Placeholder 2">
            <a:extLst>
              <a:ext uri="{FF2B5EF4-FFF2-40B4-BE49-F238E27FC236}">
                <a16:creationId xmlns:a16="http://schemas.microsoft.com/office/drawing/2014/main" id="{90C87911-C3A8-4847-A5A0-506B6FFB60CC}"/>
              </a:ext>
            </a:extLst>
          </p:cNvPr>
          <p:cNvSpPr>
            <a:spLocks noGrp="1"/>
          </p:cNvSpPr>
          <p:nvPr>
            <p:ph idx="1"/>
          </p:nvPr>
        </p:nvSpPr>
        <p:spPr>
          <a:xfrm>
            <a:off x="734570" y="1461703"/>
            <a:ext cx="10931187" cy="4939097"/>
          </a:xfrm>
          <a:solidFill>
            <a:schemeClr val="bg1"/>
          </a:solidFill>
          <a:ln>
            <a:solidFill>
              <a:schemeClr val="tx1"/>
            </a:solidFill>
          </a:ln>
        </p:spPr>
        <p:txBody>
          <a:bodyPr>
            <a:normAutofit fontScale="25000" lnSpcReduction="20000"/>
          </a:bodyPr>
          <a:lstStyle/>
          <a:p>
            <a:endParaRPr lang="en-US" dirty="0"/>
          </a:p>
          <a:p>
            <a:pPr lvl="6"/>
            <a:r>
              <a:rPr lang="en-US" sz="5600" b="1" dirty="0">
                <a:latin typeface="Calibri" panose="020F0502020204030204" pitchFamily="34" charset="0"/>
                <a:cs typeface="Calibri" panose="020F0502020204030204" pitchFamily="34" charset="0"/>
              </a:rPr>
              <a:t>Planning Process</a:t>
            </a:r>
          </a:p>
          <a:p>
            <a:pPr lvl="7"/>
            <a:r>
              <a:rPr lang="en-US" sz="5600" dirty="0">
                <a:latin typeface="Calibri" panose="020F0502020204030204" pitchFamily="34" charset="0"/>
                <a:cs typeface="Calibri" panose="020F0502020204030204" pitchFamily="34" charset="0"/>
              </a:rPr>
              <a:t>Analysis</a:t>
            </a:r>
          </a:p>
          <a:p>
            <a:pPr lvl="8"/>
            <a:r>
              <a:rPr lang="en-US" sz="5600" dirty="0">
                <a:latin typeface="Calibri" panose="020F0502020204030204" pitchFamily="34" charset="0"/>
                <a:cs typeface="Calibri" panose="020F0502020204030204" pitchFamily="34" charset="0"/>
              </a:rPr>
              <a:t>Discovery –gather and analyze data such as demographics, target market, competition</a:t>
            </a:r>
          </a:p>
          <a:p>
            <a:pPr lvl="8"/>
            <a:r>
              <a:rPr lang="en-US" sz="5600" dirty="0">
                <a:latin typeface="Calibri" panose="020F0502020204030204" pitchFamily="34" charset="0"/>
                <a:cs typeface="Calibri" panose="020F0502020204030204" pitchFamily="34" charset="0"/>
              </a:rPr>
              <a:t>Gain consumer insights</a:t>
            </a:r>
          </a:p>
          <a:p>
            <a:pPr lvl="8"/>
            <a:r>
              <a:rPr lang="en-US" sz="5600" dirty="0">
                <a:latin typeface="Calibri" panose="020F0502020204030204" pitchFamily="34" charset="0"/>
                <a:cs typeface="Calibri" panose="020F0502020204030204" pitchFamily="34" charset="0"/>
              </a:rPr>
              <a:t>Identify the vision &amp; mission (company, product, brand)</a:t>
            </a:r>
          </a:p>
          <a:p>
            <a:pPr lvl="8"/>
            <a:endParaRPr lang="en-US" sz="5600" dirty="0">
              <a:latin typeface="Calibri" panose="020F0502020204030204" pitchFamily="34" charset="0"/>
              <a:cs typeface="Calibri" panose="020F0502020204030204" pitchFamily="34" charset="0"/>
            </a:endParaRPr>
          </a:p>
          <a:p>
            <a:pPr lvl="6"/>
            <a:r>
              <a:rPr lang="en-US" sz="5600" b="1" dirty="0">
                <a:latin typeface="Calibri" panose="020F0502020204030204" pitchFamily="34" charset="0"/>
                <a:cs typeface="Calibri" panose="020F0502020204030204" pitchFamily="34" charset="0"/>
              </a:rPr>
              <a:t>Direction</a:t>
            </a:r>
          </a:p>
          <a:p>
            <a:pPr lvl="8"/>
            <a:r>
              <a:rPr lang="en-US" sz="5600" dirty="0">
                <a:latin typeface="Calibri" panose="020F0502020204030204" pitchFamily="34" charset="0"/>
                <a:cs typeface="Calibri" panose="020F0502020204030204" pitchFamily="34" charset="0"/>
              </a:rPr>
              <a:t>Set Goals and priorities, Select success factors</a:t>
            </a:r>
          </a:p>
          <a:p>
            <a:pPr lvl="8"/>
            <a:r>
              <a:rPr lang="en-US" sz="5600" dirty="0">
                <a:latin typeface="Calibri" panose="020F0502020204030204" pitchFamily="34" charset="0"/>
                <a:cs typeface="Calibri" panose="020F0502020204030204" pitchFamily="34" charset="0"/>
              </a:rPr>
              <a:t>Create Marketing Plans; 4 P’s- Product, Price, Place, Promotion</a:t>
            </a:r>
          </a:p>
          <a:p>
            <a:pPr lvl="8"/>
            <a:r>
              <a:rPr lang="en-US" sz="5600" dirty="0">
                <a:latin typeface="Calibri" panose="020F0502020204030204" pitchFamily="34" charset="0"/>
                <a:cs typeface="Calibri" panose="020F0502020204030204" pitchFamily="34" charset="0"/>
              </a:rPr>
              <a:t>Define future state and develop objectives and strategies to achieve the vision, and implementation and assessment of the plan</a:t>
            </a:r>
          </a:p>
          <a:p>
            <a:pPr lvl="8"/>
            <a:r>
              <a:rPr lang="en-US" sz="5600" dirty="0">
                <a:latin typeface="Calibri" panose="020F0502020204030204" pitchFamily="34" charset="0"/>
                <a:cs typeface="Calibri" panose="020F0502020204030204" pitchFamily="34" charset="0"/>
              </a:rPr>
              <a:t>Communicate within your organization the goals and requirements to achieve the goals</a:t>
            </a:r>
          </a:p>
          <a:p>
            <a:pPr lvl="8"/>
            <a:endParaRPr lang="en-US" sz="5600" dirty="0">
              <a:latin typeface="Calibri" panose="020F0502020204030204" pitchFamily="34" charset="0"/>
              <a:cs typeface="Calibri" panose="020F0502020204030204" pitchFamily="34" charset="0"/>
            </a:endParaRPr>
          </a:p>
          <a:p>
            <a:pPr lvl="6"/>
            <a:r>
              <a:rPr lang="en-US" sz="5600" b="1" dirty="0">
                <a:latin typeface="Calibri" panose="020F0502020204030204" pitchFamily="34" charset="0"/>
                <a:cs typeface="Calibri" panose="020F0502020204030204" pitchFamily="34" charset="0"/>
              </a:rPr>
              <a:t>Execution</a:t>
            </a:r>
          </a:p>
          <a:p>
            <a:pPr lvl="7"/>
            <a:r>
              <a:rPr lang="en-US" sz="5600" dirty="0">
                <a:latin typeface="Calibri" panose="020F0502020204030204" pitchFamily="34" charset="0"/>
                <a:cs typeface="Calibri" panose="020F0502020204030204" pitchFamily="34" charset="0"/>
              </a:rPr>
              <a:t>Action plan – time based (Short Term:12-24 </a:t>
            </a:r>
            <a:r>
              <a:rPr lang="en-US" sz="5600" dirty="0" err="1">
                <a:latin typeface="Calibri" panose="020F0502020204030204" pitchFamily="34" charset="0"/>
                <a:cs typeface="Calibri" panose="020F0502020204030204" pitchFamily="34" charset="0"/>
              </a:rPr>
              <a:t>mo</a:t>
            </a:r>
            <a:r>
              <a:rPr lang="en-US" sz="5600" dirty="0">
                <a:latin typeface="Calibri" panose="020F0502020204030204" pitchFamily="34" charset="0"/>
                <a:cs typeface="Calibri" panose="020F0502020204030204" pitchFamily="34" charset="0"/>
              </a:rPr>
              <a:t> /Long Term:3-5 </a:t>
            </a:r>
            <a:r>
              <a:rPr lang="en-US" sz="5600" dirty="0" err="1">
                <a:latin typeface="Calibri" panose="020F0502020204030204" pitchFamily="34" charset="0"/>
                <a:cs typeface="Calibri" panose="020F0502020204030204" pitchFamily="34" charset="0"/>
              </a:rPr>
              <a:t>yr</a:t>
            </a:r>
            <a:r>
              <a:rPr lang="en-US" sz="5600" dirty="0">
                <a:latin typeface="Calibri" panose="020F0502020204030204" pitchFamily="34" charset="0"/>
                <a:cs typeface="Calibri" panose="020F0502020204030204" pitchFamily="34" charset="0"/>
              </a:rPr>
              <a:t>)</a:t>
            </a:r>
          </a:p>
          <a:p>
            <a:pPr lvl="8"/>
            <a:r>
              <a:rPr lang="en-US" sz="5600" dirty="0">
                <a:latin typeface="Calibri" panose="020F0502020204030204" pitchFamily="34" charset="0"/>
                <a:cs typeface="Calibri" panose="020F0502020204030204" pitchFamily="34" charset="0"/>
              </a:rPr>
              <a:t>Identify actions to do to achieve the goals</a:t>
            </a:r>
          </a:p>
          <a:p>
            <a:pPr lvl="8"/>
            <a:r>
              <a:rPr lang="en-US" sz="5600" dirty="0">
                <a:latin typeface="Calibri" panose="020F0502020204030204" pitchFamily="34" charset="0"/>
                <a:cs typeface="Calibri" panose="020F0502020204030204" pitchFamily="34" charset="0"/>
              </a:rPr>
              <a:t>Track success factors</a:t>
            </a:r>
          </a:p>
          <a:p>
            <a:pPr lvl="8"/>
            <a:r>
              <a:rPr lang="en-US" sz="5600" dirty="0">
                <a:latin typeface="Calibri" panose="020F0502020204030204" pitchFamily="34" charset="0"/>
                <a:cs typeface="Calibri" panose="020F0502020204030204" pitchFamily="34" charset="0"/>
              </a:rPr>
              <a:t>Implementation/Follow up; systematic implementation- S.M.A.R.T., monitor against set milestones</a:t>
            </a:r>
          </a:p>
          <a:p>
            <a:pPr lvl="8"/>
            <a:r>
              <a:rPr lang="en-US" sz="5600" dirty="0">
                <a:latin typeface="Calibri" panose="020F0502020204030204" pitchFamily="34" charset="0"/>
                <a:cs typeface="Calibri" panose="020F0502020204030204" pitchFamily="34" charset="0"/>
              </a:rPr>
              <a:t>Adjust to changing conditions</a:t>
            </a:r>
          </a:p>
          <a:p>
            <a:pPr lvl="8"/>
            <a:r>
              <a:rPr lang="en-US" sz="5600" dirty="0">
                <a:latin typeface="Calibri" panose="020F0502020204030204" pitchFamily="34" charset="0"/>
                <a:cs typeface="Calibri" panose="020F0502020204030204" pitchFamily="34" charset="0"/>
              </a:rPr>
              <a:t>Monitor Plans via a balanced scorecard</a:t>
            </a:r>
          </a:p>
        </p:txBody>
      </p:sp>
      <p:sp>
        <p:nvSpPr>
          <p:cNvPr id="4" name="TextBox 3">
            <a:extLst>
              <a:ext uri="{FF2B5EF4-FFF2-40B4-BE49-F238E27FC236}">
                <a16:creationId xmlns:a16="http://schemas.microsoft.com/office/drawing/2014/main" id="{59203838-34C5-47BA-BA79-1C5944D2B351}"/>
              </a:ext>
            </a:extLst>
          </p:cNvPr>
          <p:cNvSpPr txBox="1"/>
          <p:nvPr/>
        </p:nvSpPr>
        <p:spPr>
          <a:xfrm>
            <a:off x="734570" y="1066003"/>
            <a:ext cx="10931187" cy="369332"/>
          </a:xfrm>
          <a:prstGeom prst="rect">
            <a:avLst/>
          </a:prstGeom>
          <a:noFill/>
        </p:spPr>
        <p:txBody>
          <a:bodyPr wrap="square" rtlCol="0">
            <a:spAutoFit/>
          </a:bodyPr>
          <a:lstStyle/>
          <a:p>
            <a:pPr marL="128016" lvl="1" indent="0">
              <a:buNone/>
            </a:pPr>
            <a:r>
              <a:rPr lang="en-US" b="1" dirty="0">
                <a:latin typeface="Calibri" panose="020F0502020204030204" pitchFamily="34" charset="0"/>
                <a:cs typeface="Calibri" panose="020F0502020204030204" pitchFamily="34" charset="0"/>
              </a:rPr>
              <a:t>Strategic Planning – Development of sustainable organization goals and requirements to achieve those goals</a:t>
            </a:r>
          </a:p>
        </p:txBody>
      </p:sp>
      <p:sp>
        <p:nvSpPr>
          <p:cNvPr id="5" name="TextBox 4">
            <a:extLst>
              <a:ext uri="{FF2B5EF4-FFF2-40B4-BE49-F238E27FC236}">
                <a16:creationId xmlns:a16="http://schemas.microsoft.com/office/drawing/2014/main" id="{C672B115-C034-41BD-90A0-009108460CB7}"/>
              </a:ext>
            </a:extLst>
          </p:cNvPr>
          <p:cNvSpPr txBox="1"/>
          <p:nvPr/>
        </p:nvSpPr>
        <p:spPr>
          <a:xfrm>
            <a:off x="1689653" y="1659860"/>
            <a:ext cx="662610" cy="261610"/>
          </a:xfrm>
          <a:prstGeom prst="rect">
            <a:avLst/>
          </a:prstGeom>
          <a:noFill/>
          <a:ln>
            <a:solidFill>
              <a:schemeClr val="tx1"/>
            </a:solidFill>
          </a:ln>
        </p:spPr>
        <p:txBody>
          <a:bodyPr wrap="square" rtlCol="0">
            <a:spAutoFit/>
          </a:bodyPr>
          <a:lstStyle/>
          <a:p>
            <a:r>
              <a:rPr lang="en-US" sz="1100" b="1" dirty="0"/>
              <a:t>Stage 1</a:t>
            </a:r>
          </a:p>
        </p:txBody>
      </p:sp>
      <p:sp>
        <p:nvSpPr>
          <p:cNvPr id="6" name="TextBox 5">
            <a:extLst>
              <a:ext uri="{FF2B5EF4-FFF2-40B4-BE49-F238E27FC236}">
                <a16:creationId xmlns:a16="http://schemas.microsoft.com/office/drawing/2014/main" id="{DB61B9BA-9782-41D4-ACF2-39C06BE8C27C}"/>
              </a:ext>
            </a:extLst>
          </p:cNvPr>
          <p:cNvSpPr txBox="1"/>
          <p:nvPr/>
        </p:nvSpPr>
        <p:spPr>
          <a:xfrm>
            <a:off x="1689653" y="3337515"/>
            <a:ext cx="781878" cy="276999"/>
          </a:xfrm>
          <a:prstGeom prst="rect">
            <a:avLst/>
          </a:prstGeom>
          <a:noFill/>
          <a:ln>
            <a:solidFill>
              <a:schemeClr val="tx1"/>
            </a:solidFill>
          </a:ln>
        </p:spPr>
        <p:txBody>
          <a:bodyPr wrap="square" rtlCol="0">
            <a:spAutoFit/>
          </a:bodyPr>
          <a:lstStyle/>
          <a:p>
            <a:r>
              <a:rPr lang="en-US" sz="1200" b="1" dirty="0"/>
              <a:t>Stage 2</a:t>
            </a:r>
          </a:p>
        </p:txBody>
      </p:sp>
      <p:sp>
        <p:nvSpPr>
          <p:cNvPr id="7" name="TextBox 6">
            <a:extLst>
              <a:ext uri="{FF2B5EF4-FFF2-40B4-BE49-F238E27FC236}">
                <a16:creationId xmlns:a16="http://schemas.microsoft.com/office/drawing/2014/main" id="{507473B4-F374-4263-8B73-3B79960CE525}"/>
              </a:ext>
            </a:extLst>
          </p:cNvPr>
          <p:cNvSpPr txBox="1"/>
          <p:nvPr/>
        </p:nvSpPr>
        <p:spPr>
          <a:xfrm>
            <a:off x="1689654" y="5330332"/>
            <a:ext cx="781877" cy="276999"/>
          </a:xfrm>
          <a:prstGeom prst="rect">
            <a:avLst/>
          </a:prstGeom>
          <a:noFill/>
          <a:ln>
            <a:solidFill>
              <a:schemeClr val="tx1"/>
            </a:solidFill>
          </a:ln>
        </p:spPr>
        <p:txBody>
          <a:bodyPr wrap="square" rtlCol="0">
            <a:spAutoFit/>
          </a:bodyPr>
          <a:lstStyle/>
          <a:p>
            <a:r>
              <a:rPr lang="en-US" sz="1200" b="1" dirty="0"/>
              <a:t>Stage 3</a:t>
            </a:r>
          </a:p>
        </p:txBody>
      </p:sp>
      <p:sp>
        <p:nvSpPr>
          <p:cNvPr id="9" name="Slide Number Placeholder 8">
            <a:extLst>
              <a:ext uri="{FF2B5EF4-FFF2-40B4-BE49-F238E27FC236}">
                <a16:creationId xmlns:a16="http://schemas.microsoft.com/office/drawing/2014/main" id="{DFC50D01-4DDE-4495-A40E-7483183ECAF1}"/>
              </a:ext>
            </a:extLst>
          </p:cNvPr>
          <p:cNvSpPr>
            <a:spLocks noGrp="1"/>
          </p:cNvSpPr>
          <p:nvPr>
            <p:ph type="sldNum" sz="quarter" idx="12"/>
          </p:nvPr>
        </p:nvSpPr>
        <p:spPr/>
        <p:txBody>
          <a:bodyPr/>
          <a:lstStyle/>
          <a:p>
            <a:fld id="{B4ECDA8F-F644-484A-91F5-BED44F94AD48}" type="slidenum">
              <a:rPr lang="en-US" smtClean="0"/>
              <a:t>64</a:t>
            </a:fld>
            <a:endParaRPr lang="en-US"/>
          </a:p>
        </p:txBody>
      </p:sp>
      <p:sp>
        <p:nvSpPr>
          <p:cNvPr id="10" name="TextBox 9">
            <a:extLst>
              <a:ext uri="{FF2B5EF4-FFF2-40B4-BE49-F238E27FC236}">
                <a16:creationId xmlns:a16="http://schemas.microsoft.com/office/drawing/2014/main" id="{7A318600-552D-48E4-AC2A-328C8782EB9F}"/>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054428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Marketing Strategy &amp; Planning Overview</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a:solidFill>
            <a:schemeClr val="bg1"/>
          </a:solidFill>
        </p:spPr>
        <p:txBody>
          <a:bodyPr>
            <a:normAutofit/>
          </a:bodyPr>
          <a:lstStyle/>
          <a:p>
            <a:pPr marL="548640" lvl="2" indent="0">
              <a:buNone/>
            </a:pPr>
            <a:r>
              <a:rPr lang="en-US" sz="2400" b="1" dirty="0">
                <a:latin typeface="Calibri" panose="020F0502020204030204" pitchFamily="34" charset="0"/>
                <a:cs typeface="Calibri" panose="020F0502020204030204" pitchFamily="34" charset="0"/>
              </a:rPr>
              <a:t>STAGE 1</a:t>
            </a:r>
          </a:p>
          <a:p>
            <a:pPr lvl="2"/>
            <a:r>
              <a:rPr lang="en-US" sz="2400" b="1" dirty="0">
                <a:latin typeface="Calibri" panose="020F0502020204030204" pitchFamily="34" charset="0"/>
                <a:cs typeface="Calibri" panose="020F0502020204030204" pitchFamily="34" charset="0"/>
              </a:rPr>
              <a:t>Planning Process</a:t>
            </a:r>
          </a:p>
          <a:p>
            <a:pPr lvl="3"/>
            <a:r>
              <a:rPr lang="en-US" sz="2400" dirty="0">
                <a:latin typeface="Calibri" panose="020F0502020204030204" pitchFamily="34" charset="0"/>
                <a:cs typeface="Calibri" panose="020F0502020204030204" pitchFamily="34" charset="0"/>
              </a:rPr>
              <a:t>Analysis</a:t>
            </a:r>
          </a:p>
          <a:p>
            <a:pPr lvl="4"/>
            <a:r>
              <a:rPr lang="en-US" sz="2400" dirty="0">
                <a:latin typeface="Calibri" panose="020F0502020204030204" pitchFamily="34" charset="0"/>
                <a:cs typeface="Calibri" panose="020F0502020204030204" pitchFamily="34" charset="0"/>
              </a:rPr>
              <a:t>Discovery –gather and analyze data such as demographics, target market, competition</a:t>
            </a:r>
          </a:p>
          <a:p>
            <a:pPr lvl="4"/>
            <a:r>
              <a:rPr lang="en-US" sz="2400" dirty="0">
                <a:latin typeface="Calibri" panose="020F0502020204030204" pitchFamily="34" charset="0"/>
                <a:cs typeface="Calibri" panose="020F0502020204030204" pitchFamily="34" charset="0"/>
              </a:rPr>
              <a:t>Gain consumer insights</a:t>
            </a:r>
          </a:p>
          <a:p>
            <a:pPr lvl="4"/>
            <a:r>
              <a:rPr lang="en-US" sz="2400" dirty="0">
                <a:latin typeface="Calibri" panose="020F0502020204030204" pitchFamily="34" charset="0"/>
                <a:cs typeface="Calibri" panose="020F0502020204030204" pitchFamily="34" charset="0"/>
              </a:rPr>
              <a:t>Identify the vision &amp; mission (company, product, brand)</a:t>
            </a:r>
          </a:p>
          <a:p>
            <a:endParaRPr lang="en-US" dirty="0"/>
          </a:p>
        </p:txBody>
      </p:sp>
      <p:sp>
        <p:nvSpPr>
          <p:cNvPr id="5" name="TextBox 4">
            <a:extLst>
              <a:ext uri="{FF2B5EF4-FFF2-40B4-BE49-F238E27FC236}">
                <a16:creationId xmlns:a16="http://schemas.microsoft.com/office/drawing/2014/main" id="{7BE28C92-355D-4B83-9AC1-24F63154FB3C}"/>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062278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Marketing Strategy &amp; Planning Overview</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a:solidFill>
            <a:schemeClr val="bg1"/>
          </a:solidFill>
        </p:spPr>
        <p:txBody>
          <a:bodyPr>
            <a:normAutofit/>
          </a:bodyPr>
          <a:lstStyle/>
          <a:p>
            <a:pPr marL="274320" lvl="1" indent="0">
              <a:buNone/>
            </a:pPr>
            <a:r>
              <a:rPr lang="en-US" sz="2400" b="1" dirty="0">
                <a:latin typeface="Calibri" panose="020F0502020204030204" pitchFamily="34" charset="0"/>
                <a:cs typeface="Calibri" panose="020F0502020204030204" pitchFamily="34" charset="0"/>
              </a:rPr>
              <a:t>STAGE 2</a:t>
            </a:r>
          </a:p>
          <a:p>
            <a:pPr lvl="1">
              <a:buFont typeface="Arial" panose="020B0604020202020204" pitchFamily="34" charset="0"/>
              <a:buChar char="•"/>
            </a:pPr>
            <a:r>
              <a:rPr lang="en-US" sz="2400" b="1" dirty="0">
                <a:latin typeface="Calibri" panose="020F0502020204030204" pitchFamily="34" charset="0"/>
                <a:cs typeface="Calibri" panose="020F0502020204030204" pitchFamily="34" charset="0"/>
              </a:rPr>
              <a:t>Direction</a:t>
            </a:r>
          </a:p>
          <a:p>
            <a:pPr lvl="3">
              <a:buFont typeface="Arial" panose="020B0604020202020204" pitchFamily="34" charset="0"/>
              <a:buChar char="•"/>
            </a:pPr>
            <a:r>
              <a:rPr lang="en-US" sz="2400" dirty="0">
                <a:latin typeface="Calibri" panose="020F0502020204030204" pitchFamily="34" charset="0"/>
                <a:cs typeface="Calibri" panose="020F0502020204030204" pitchFamily="34" charset="0"/>
              </a:rPr>
              <a:t>Set Goals and priorities, Select success factors</a:t>
            </a:r>
          </a:p>
          <a:p>
            <a:pPr lvl="3">
              <a:buFont typeface="Arial" panose="020B0604020202020204" pitchFamily="34" charset="0"/>
              <a:buChar char="•"/>
            </a:pPr>
            <a:r>
              <a:rPr lang="en-US" sz="2400" dirty="0">
                <a:latin typeface="Calibri" panose="020F0502020204030204" pitchFamily="34" charset="0"/>
                <a:cs typeface="Calibri" panose="020F0502020204030204" pitchFamily="34" charset="0"/>
              </a:rPr>
              <a:t>Create Marketing Plans; 4 P’s- Product, Price, Place, Promotion</a:t>
            </a:r>
          </a:p>
          <a:p>
            <a:pPr lvl="3">
              <a:buFont typeface="Arial" panose="020B0604020202020204" pitchFamily="34" charset="0"/>
              <a:buChar char="•"/>
            </a:pPr>
            <a:r>
              <a:rPr lang="en-US" sz="2400" dirty="0">
                <a:latin typeface="Calibri" panose="020F0502020204030204" pitchFamily="34" charset="0"/>
                <a:cs typeface="Calibri" panose="020F0502020204030204" pitchFamily="34" charset="0"/>
              </a:rPr>
              <a:t>Define future state and develop objectives and strategies to achieve the vision, and implementation and assessment of the plan</a:t>
            </a:r>
          </a:p>
          <a:p>
            <a:pPr lvl="3">
              <a:buFont typeface="Arial" panose="020B0604020202020204" pitchFamily="34" charset="0"/>
              <a:buChar char="•"/>
            </a:pPr>
            <a:r>
              <a:rPr lang="en-US" sz="2400" dirty="0">
                <a:latin typeface="Calibri" panose="020F0502020204030204" pitchFamily="34" charset="0"/>
                <a:cs typeface="Calibri" panose="020F0502020204030204" pitchFamily="34" charset="0"/>
              </a:rPr>
              <a:t>Communicate within your organization the goals and requirements to achieve the goals</a:t>
            </a:r>
          </a:p>
          <a:p>
            <a:endParaRPr lang="en-US" sz="1500" dirty="0"/>
          </a:p>
        </p:txBody>
      </p:sp>
      <p:sp>
        <p:nvSpPr>
          <p:cNvPr id="5" name="TextBox 4">
            <a:extLst>
              <a:ext uri="{FF2B5EF4-FFF2-40B4-BE49-F238E27FC236}">
                <a16:creationId xmlns:a16="http://schemas.microsoft.com/office/drawing/2014/main" id="{4E287C38-B5E1-4BC0-A0ED-535D57538A5D}"/>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45279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Marketing Strategy &amp; Planning Overview</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a:solidFill>
            <a:schemeClr val="bg1"/>
          </a:solidFill>
        </p:spPr>
        <p:txBody>
          <a:bodyPr>
            <a:normAutofit/>
          </a:bodyPr>
          <a:lstStyle/>
          <a:p>
            <a:pPr marL="274320" lvl="1" indent="0">
              <a:buNone/>
            </a:pPr>
            <a:r>
              <a:rPr lang="en-US" sz="2400" b="1" dirty="0">
                <a:latin typeface="Calibri" panose="020F0502020204030204" pitchFamily="34" charset="0"/>
                <a:cs typeface="Calibri" panose="020F0502020204030204" pitchFamily="34" charset="0"/>
              </a:rPr>
              <a:t>STAGE 3</a:t>
            </a:r>
          </a:p>
          <a:p>
            <a:pPr lvl="2">
              <a:buFont typeface="Arial" panose="020B0604020202020204" pitchFamily="34" charset="0"/>
              <a:buChar char="•"/>
            </a:pPr>
            <a:r>
              <a:rPr lang="en-US" sz="2400" b="1" dirty="0">
                <a:latin typeface="Calibri" panose="020F0502020204030204" pitchFamily="34" charset="0"/>
                <a:cs typeface="Calibri" panose="020F0502020204030204" pitchFamily="34" charset="0"/>
              </a:rPr>
              <a:t>Execution</a:t>
            </a:r>
          </a:p>
          <a:p>
            <a:pPr lvl="3">
              <a:buFont typeface="Arial" panose="020B0604020202020204" pitchFamily="34" charset="0"/>
              <a:buChar char="•"/>
            </a:pPr>
            <a:r>
              <a:rPr lang="en-US" sz="2400" dirty="0">
                <a:latin typeface="Calibri" panose="020F0502020204030204" pitchFamily="34" charset="0"/>
                <a:cs typeface="Calibri" panose="020F0502020204030204" pitchFamily="34" charset="0"/>
              </a:rPr>
              <a:t>Action plan – time based (Short Term:12-24 </a:t>
            </a:r>
            <a:r>
              <a:rPr lang="en-US" sz="2400" dirty="0" err="1">
                <a:latin typeface="Calibri" panose="020F0502020204030204" pitchFamily="34" charset="0"/>
                <a:cs typeface="Calibri" panose="020F0502020204030204" pitchFamily="34" charset="0"/>
              </a:rPr>
              <a:t>mo</a:t>
            </a:r>
            <a:r>
              <a:rPr lang="en-US" sz="2400" dirty="0">
                <a:latin typeface="Calibri" panose="020F0502020204030204" pitchFamily="34" charset="0"/>
                <a:cs typeface="Calibri" panose="020F0502020204030204" pitchFamily="34" charset="0"/>
              </a:rPr>
              <a:t> /Long Term:3-5 </a:t>
            </a:r>
            <a:r>
              <a:rPr lang="en-US" sz="2400" dirty="0" err="1">
                <a:latin typeface="Calibri" panose="020F0502020204030204" pitchFamily="34" charset="0"/>
                <a:cs typeface="Calibri" panose="020F0502020204030204" pitchFamily="34" charset="0"/>
              </a:rPr>
              <a:t>yr</a:t>
            </a:r>
            <a:r>
              <a:rPr lang="en-US" sz="2400" dirty="0">
                <a:latin typeface="Calibri" panose="020F0502020204030204" pitchFamily="34" charset="0"/>
                <a:cs typeface="Calibri" panose="020F0502020204030204" pitchFamily="34" charset="0"/>
              </a:rPr>
              <a:t>)</a:t>
            </a:r>
          </a:p>
          <a:p>
            <a:pPr lvl="4">
              <a:buFont typeface="Arial" panose="020B0604020202020204" pitchFamily="34" charset="0"/>
              <a:buChar char="•"/>
            </a:pPr>
            <a:r>
              <a:rPr lang="en-US" sz="2400" dirty="0">
                <a:latin typeface="Calibri" panose="020F0502020204030204" pitchFamily="34" charset="0"/>
                <a:cs typeface="Calibri" panose="020F0502020204030204" pitchFamily="34" charset="0"/>
              </a:rPr>
              <a:t>Identify actions to do to achieve the goals</a:t>
            </a:r>
          </a:p>
          <a:p>
            <a:pPr lvl="4">
              <a:buFont typeface="Arial" panose="020B0604020202020204" pitchFamily="34" charset="0"/>
              <a:buChar char="•"/>
            </a:pPr>
            <a:r>
              <a:rPr lang="en-US" sz="2400" dirty="0">
                <a:latin typeface="Calibri" panose="020F0502020204030204" pitchFamily="34" charset="0"/>
                <a:cs typeface="Calibri" panose="020F0502020204030204" pitchFamily="34" charset="0"/>
              </a:rPr>
              <a:t>Track success factors</a:t>
            </a:r>
          </a:p>
          <a:p>
            <a:pPr lvl="4">
              <a:buFont typeface="Arial" panose="020B0604020202020204" pitchFamily="34" charset="0"/>
              <a:buChar char="•"/>
            </a:pPr>
            <a:r>
              <a:rPr lang="en-US" sz="2400" dirty="0">
                <a:latin typeface="Calibri" panose="020F0502020204030204" pitchFamily="34" charset="0"/>
                <a:cs typeface="Calibri" panose="020F0502020204030204" pitchFamily="34" charset="0"/>
              </a:rPr>
              <a:t>Implementation/Follow up; systematic implementation- S.M.A.R.T., monitor against set milestones</a:t>
            </a:r>
          </a:p>
          <a:p>
            <a:pPr lvl="4">
              <a:buFont typeface="Arial" panose="020B0604020202020204" pitchFamily="34" charset="0"/>
              <a:buChar char="•"/>
            </a:pPr>
            <a:r>
              <a:rPr lang="en-US" sz="2400" dirty="0">
                <a:latin typeface="Calibri" panose="020F0502020204030204" pitchFamily="34" charset="0"/>
                <a:cs typeface="Calibri" panose="020F0502020204030204" pitchFamily="34" charset="0"/>
              </a:rPr>
              <a:t>Adjust to changing conditions</a:t>
            </a:r>
          </a:p>
          <a:p>
            <a:pPr lvl="4">
              <a:buFont typeface="Arial" panose="020B0604020202020204" pitchFamily="34" charset="0"/>
              <a:buChar char="•"/>
            </a:pPr>
            <a:r>
              <a:rPr lang="en-US" sz="2400" dirty="0">
                <a:latin typeface="Calibri" panose="020F0502020204030204" pitchFamily="34" charset="0"/>
                <a:cs typeface="Calibri" panose="020F0502020204030204" pitchFamily="34" charset="0"/>
              </a:rPr>
              <a:t>Monitor Plans via a balanced scorecard</a:t>
            </a:r>
            <a:endParaRPr lang="en-US" sz="2400" dirty="0"/>
          </a:p>
        </p:txBody>
      </p:sp>
      <p:sp>
        <p:nvSpPr>
          <p:cNvPr id="5" name="TextBox 4">
            <a:extLst>
              <a:ext uri="{FF2B5EF4-FFF2-40B4-BE49-F238E27FC236}">
                <a16:creationId xmlns:a16="http://schemas.microsoft.com/office/drawing/2014/main" id="{D2FAA1C5-CF03-4D4A-B9C3-D947AEB8031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49176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5813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619721"/>
            <a:ext cx="8933688" cy="2406895"/>
          </a:xfrm>
        </p:spPr>
        <p:txBody>
          <a:bodyPr>
            <a:noAutofit/>
          </a:bodyPr>
          <a:lstStyle/>
          <a:p>
            <a:pPr algn="ctr"/>
            <a:r>
              <a:rPr lang="en-US" sz="4400" b="1" dirty="0">
                <a:latin typeface="Calibri" panose="020F0502020204030204" pitchFamily="34" charset="0"/>
                <a:cs typeface="Calibri" panose="020F0502020204030204" pitchFamily="34" charset="0"/>
              </a:rPr>
              <a:t>Market Research </a:t>
            </a:r>
            <a:br>
              <a:rPr lang="en-US" sz="4400" b="1"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drives customer engagement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and their journey</a:t>
            </a:r>
          </a:p>
        </p:txBody>
      </p:sp>
    </p:spTree>
    <p:extLst>
      <p:ext uri="{BB962C8B-B14F-4D97-AF65-F5344CB8AC3E}">
        <p14:creationId xmlns:p14="http://schemas.microsoft.com/office/powerpoint/2010/main" val="72103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709128"/>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What is Marketing?</a:t>
            </a:r>
          </a:p>
        </p:txBody>
      </p:sp>
      <p:sp>
        <p:nvSpPr>
          <p:cNvPr id="4" name="Content Placeholder 3">
            <a:extLst>
              <a:ext uri="{FF2B5EF4-FFF2-40B4-BE49-F238E27FC236}">
                <a16:creationId xmlns:a16="http://schemas.microsoft.com/office/drawing/2014/main" id="{271EF233-8B24-44B7-AD4D-02D45BE04578}"/>
              </a:ext>
            </a:extLst>
          </p:cNvPr>
          <p:cNvSpPr>
            <a:spLocks noGrp="1"/>
          </p:cNvSpPr>
          <p:nvPr>
            <p:ph idx="1"/>
          </p:nvPr>
        </p:nvSpPr>
        <p:spPr>
          <a:xfrm>
            <a:off x="955963" y="1504188"/>
            <a:ext cx="10169237" cy="4711218"/>
          </a:xfrm>
          <a:solidFill>
            <a:schemeClr val="bg1"/>
          </a:solidFill>
        </p:spPr>
        <p:txBody>
          <a:bodyPr>
            <a:normAutofit/>
          </a:bodyPr>
          <a:lstStyle/>
          <a:p>
            <a:pPr algn="l" fontAlgn="base">
              <a:buFont typeface="Wingdings" panose="05000000000000000000" pitchFamily="2" charset="2"/>
              <a:buChar char="Ø"/>
            </a:pPr>
            <a:endParaRPr lang="en-US" sz="1800" b="1" i="0" dirty="0">
              <a:solidFill>
                <a:schemeClr val="tx1"/>
              </a:solidFill>
              <a:effectLst/>
              <a:latin typeface="Calibri" panose="020F0502020204030204" pitchFamily="34" charset="0"/>
              <a:cs typeface="Calibri" panose="020F0502020204030204" pitchFamily="34" charset="0"/>
            </a:endParaRPr>
          </a:p>
          <a:p>
            <a:pPr marL="0" indent="0" algn="l" fontAlgn="base">
              <a:buNone/>
            </a:pPr>
            <a:endParaRPr lang="en-US" sz="1800" b="1" i="0" dirty="0">
              <a:solidFill>
                <a:schemeClr val="tx1"/>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In every case, marketing’s purpose is to create visibility and awareness to potential customers who will then have an interest in the product and act by trial, purchase and hopefully becoming a brand or product ambassador as a regular user and tells others about the product.</a:t>
            </a:r>
          </a:p>
          <a:p>
            <a:pPr algn="l" fontAlgn="base">
              <a:buFont typeface="Wingdings" panose="05000000000000000000" pitchFamily="2" charset="2"/>
              <a:buChar char="Ø"/>
            </a:pPr>
            <a:endParaRPr lang="en-US" sz="1600" b="1" i="0" dirty="0">
              <a:solidFill>
                <a:schemeClr val="tx1"/>
              </a:solidFill>
              <a:effectLst/>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3B4E00BA-C6D4-4B62-89D9-CF4D27057002}"/>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386994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9947563" cy="735632"/>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Customer Engagement &amp; Journey</a:t>
            </a:r>
            <a:endParaRPr lang="en-US" dirty="0">
              <a:solidFill>
                <a:srgbClr val="002060"/>
              </a:solidFill>
            </a:endParaRPr>
          </a:p>
        </p:txBody>
      </p:sp>
      <p:pic>
        <p:nvPicPr>
          <p:cNvPr id="6148" name="Picture 4" descr="150 Marketoonist ideas | marketing humor, marketing, business cartoons">
            <a:extLst>
              <a:ext uri="{FF2B5EF4-FFF2-40B4-BE49-F238E27FC236}">
                <a16:creationId xmlns:a16="http://schemas.microsoft.com/office/drawing/2014/main" id="{3A3BC9D3-09B2-4E05-A6AF-B8510AD6B7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1652" y="1634791"/>
            <a:ext cx="7288694" cy="46336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5D9685-B4DD-4227-9CC6-5ED4AAF86475}"/>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1788527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955963" y="510935"/>
            <a:ext cx="10058400" cy="788641"/>
          </a:xfrm>
          <a:solidFill>
            <a:schemeClr val="accent1"/>
          </a:solidFill>
        </p:spPr>
        <p:txBody>
          <a:bodyPr>
            <a:noAutofit/>
          </a:bodyPr>
          <a:lstStyle/>
          <a:p>
            <a:r>
              <a:rPr lang="en-US" b="1" dirty="0">
                <a:solidFill>
                  <a:srgbClr val="002060"/>
                </a:solidFill>
                <a:latin typeface="Arial" panose="020B0604020202020204" pitchFamily="34" charset="0"/>
                <a:cs typeface="Arial" panose="020B0604020202020204" pitchFamily="34" charset="0"/>
              </a:rPr>
              <a:t>Customer Engagement &amp; Journey</a:t>
            </a: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955963" y="1576575"/>
            <a:ext cx="10280074" cy="4690407"/>
          </a:xfrm>
          <a:solidFill>
            <a:schemeClr val="bg1"/>
          </a:solidFill>
        </p:spPr>
        <p:txBody>
          <a:bodyPr>
            <a:noAutofit/>
          </a:bodyPr>
          <a:lstStyle/>
          <a:p>
            <a:pPr marL="0" indent="0" algn="ctr">
              <a:buNone/>
            </a:pPr>
            <a:r>
              <a:rPr lang="en-US" sz="1600" b="1" i="0" dirty="0">
                <a:effectLst/>
                <a:latin typeface="Calibri" panose="020F0502020204030204" pitchFamily="34" charset="0"/>
                <a:cs typeface="Calibri" panose="020F0502020204030204" pitchFamily="34" charset="0"/>
              </a:rPr>
              <a:t> </a:t>
            </a:r>
            <a:r>
              <a:rPr lang="en-US" sz="2400" b="1" i="0" dirty="0">
                <a:effectLst/>
                <a:latin typeface="Calibri" panose="020F0502020204030204" pitchFamily="34" charset="0"/>
                <a:cs typeface="Calibri" panose="020F0502020204030204" pitchFamily="34" charset="0"/>
              </a:rPr>
              <a:t>Market Research is critical in achieving in Business Goals</a:t>
            </a:r>
          </a:p>
          <a:p>
            <a:pPr algn="l">
              <a:buFont typeface="Arial" panose="020B0604020202020204" pitchFamily="34" charset="0"/>
              <a:buChar char="•"/>
            </a:pPr>
            <a:endParaRPr lang="en-US" sz="1800" b="1" i="0" dirty="0">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Market Intelligence and Consumer Insights</a:t>
            </a:r>
            <a:endParaRPr lang="en-US" sz="18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leverage to personalize content for specific audiences to optimize the customer experience and journey</a:t>
            </a:r>
          </a:p>
          <a:p>
            <a:pPr lvl="1">
              <a:buFont typeface="Arial" panose="020B0604020202020204" pitchFamily="34" charset="0"/>
              <a:buChar char="•"/>
            </a:pPr>
            <a:r>
              <a:rPr lang="en-US" sz="1800" dirty="0">
                <a:latin typeface="Calibri" panose="020F0502020204030204" pitchFamily="34" charset="0"/>
                <a:cs typeface="Calibri" panose="020F0502020204030204" pitchFamily="34" charset="0"/>
              </a:rPr>
              <a:t>understand</a:t>
            </a:r>
            <a:r>
              <a:rPr lang="en-US" sz="1800" i="0" dirty="0">
                <a:effectLst/>
                <a:latin typeface="Calibri" panose="020F0502020204030204" pitchFamily="34" charset="0"/>
                <a:cs typeface="Calibri" panose="020F0502020204030204" pitchFamily="34" charset="0"/>
              </a:rPr>
              <a:t> their media habits at the individual, community and cultural level.</a:t>
            </a:r>
            <a:endParaRPr lang="en-US" sz="1800" dirty="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1800" b="1" dirty="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1800" b="1" dirty="0">
                <a:latin typeface="Calibri" panose="020F0502020204030204" pitchFamily="34" charset="0"/>
                <a:cs typeface="Calibri" panose="020F0502020204030204" pitchFamily="34" charset="0"/>
              </a:rPr>
              <a:t>Use </a:t>
            </a:r>
            <a:r>
              <a:rPr lang="en-US" sz="1800" b="1" i="0" dirty="0">
                <a:effectLst/>
                <a:latin typeface="Calibri" panose="020F0502020204030204" pitchFamily="34" charset="0"/>
                <a:cs typeface="Calibri" panose="020F0502020204030204" pitchFamily="34" charset="0"/>
              </a:rPr>
              <a:t>Research to Transform Insight Into Action</a:t>
            </a:r>
            <a:endParaRPr lang="en-US" sz="18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market research should be used to </a:t>
            </a:r>
            <a:r>
              <a:rPr lang="en-US" sz="1800" dirty="0">
                <a:latin typeface="Calibri" panose="020F0502020204030204" pitchFamily="34" charset="0"/>
                <a:cs typeface="Calibri" panose="020F0502020204030204" pitchFamily="34" charset="0"/>
              </a:rPr>
              <a:t>advise </a:t>
            </a:r>
            <a:r>
              <a:rPr lang="en-US" sz="1800" b="0" i="0" dirty="0">
                <a:effectLst/>
                <a:latin typeface="Calibri" panose="020F0502020204030204" pitchFamily="34" charset="0"/>
                <a:cs typeface="Calibri" panose="020F0502020204030204" pitchFamily="34" charset="0"/>
              </a:rPr>
              <a:t>digital strategy.</a:t>
            </a:r>
          </a:p>
          <a:p>
            <a:pPr>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 </a:t>
            </a:r>
          </a:p>
          <a:p>
            <a:pPr>
              <a:buFont typeface="Arial" panose="020B0604020202020204" pitchFamily="34" charset="0"/>
              <a:buChar char="•"/>
            </a:pPr>
            <a:r>
              <a:rPr lang="en-US" sz="1800" b="1" i="0" dirty="0">
                <a:effectLst/>
                <a:latin typeface="Calibri" panose="020F0502020204030204" pitchFamily="34" charset="0"/>
                <a:cs typeface="Calibri" panose="020F0502020204030204" pitchFamily="34" charset="0"/>
              </a:rPr>
              <a:t>Behavioral Insights Drive Long-Term Value</a:t>
            </a:r>
            <a:endParaRPr lang="en-US" sz="18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build and manage customer loyalty and customer lifetime value to drive growth</a:t>
            </a:r>
          </a:p>
          <a:p>
            <a:pPr marL="0" indent="0" algn="l">
              <a:buNone/>
            </a:pPr>
            <a:br>
              <a:rPr lang="en-US" sz="1800" b="1" i="0" dirty="0">
                <a:solidFill>
                  <a:srgbClr val="4E2A84"/>
                </a:solidFill>
                <a:effectLst/>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41D6E6A-5D0B-4929-BDBF-3D1671AFC82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065367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955963" y="510935"/>
            <a:ext cx="10058400" cy="788641"/>
          </a:xfrm>
          <a:solidFill>
            <a:schemeClr val="accent1"/>
          </a:solidFill>
        </p:spPr>
        <p:txBody>
          <a:bodyPr>
            <a:noAutofit/>
          </a:bodyPr>
          <a:lstStyle/>
          <a:p>
            <a:r>
              <a:rPr lang="en-US" b="1" dirty="0">
                <a:solidFill>
                  <a:srgbClr val="002060"/>
                </a:solidFill>
                <a:latin typeface="Arial" panose="020B0604020202020204" pitchFamily="34" charset="0"/>
                <a:cs typeface="Arial" panose="020B0604020202020204" pitchFamily="34" charset="0"/>
              </a:rPr>
              <a:t>Customer Engagement &amp; Journey</a:t>
            </a: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955963" y="1436616"/>
            <a:ext cx="10548682" cy="4910449"/>
          </a:xfrm>
          <a:solidFill>
            <a:schemeClr val="bg1"/>
          </a:solidFill>
        </p:spPr>
        <p:txBody>
          <a:bodyPr>
            <a:noAutofit/>
          </a:bodyPr>
          <a:lstStyle/>
          <a:p>
            <a:pPr marL="0" indent="0" algn="ctr">
              <a:buNone/>
            </a:pPr>
            <a:r>
              <a:rPr lang="en-US" sz="1600" b="1" i="0" dirty="0">
                <a:effectLst/>
                <a:latin typeface="Calibri" panose="020F0502020204030204" pitchFamily="34" charset="0"/>
                <a:cs typeface="Calibri" panose="020F0502020204030204" pitchFamily="34" charset="0"/>
              </a:rPr>
              <a:t> </a:t>
            </a:r>
            <a:r>
              <a:rPr lang="en-US" sz="2400" b="1" i="0" dirty="0">
                <a:effectLst/>
                <a:latin typeface="Calibri" panose="020F0502020204030204" pitchFamily="34" charset="0"/>
                <a:cs typeface="Calibri" panose="020F0502020204030204" pitchFamily="34" charset="0"/>
              </a:rPr>
              <a:t>Market Research is critical in achieving in Business Goals</a:t>
            </a:r>
          </a:p>
          <a:p>
            <a:pPr algn="l">
              <a:buFont typeface="Arial" panose="020B0604020202020204" pitchFamily="34" charset="0"/>
              <a:buChar char="•"/>
            </a:pPr>
            <a:r>
              <a:rPr lang="en-US" sz="2000" b="1" i="0" dirty="0">
                <a:effectLst/>
                <a:latin typeface="Calibri" panose="020F0502020204030204" pitchFamily="34" charset="0"/>
                <a:cs typeface="Calibri" panose="020F0502020204030204" pitchFamily="34" charset="0"/>
              </a:rPr>
              <a:t>Insight to Anticipate Your Customer’s Future Needs</a:t>
            </a:r>
            <a:endParaRPr lang="en-US" sz="20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P</a:t>
            </a:r>
            <a:r>
              <a:rPr lang="en-US" sz="2000" b="0" i="0" dirty="0">
                <a:effectLst/>
                <a:latin typeface="Calibri" panose="020F0502020204030204" pitchFamily="34" charset="0"/>
                <a:cs typeface="Calibri" panose="020F0502020204030204" pitchFamily="34" charset="0"/>
              </a:rPr>
              <a:t>repare for the future</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Connect with the customer</a:t>
            </a:r>
            <a:r>
              <a:rPr lang="en-US" sz="2000" b="0" i="0" dirty="0">
                <a:effectLst/>
                <a:latin typeface="Calibri" panose="020F0502020204030204" pitchFamily="34" charset="0"/>
                <a:cs typeface="Calibri" panose="020F0502020204030204" pitchFamily="34" charset="0"/>
              </a:rPr>
              <a:t> –know their wants/needs</a:t>
            </a:r>
          </a:p>
          <a:p>
            <a:pPr marL="274320" lvl="1" indent="0">
              <a:buNone/>
            </a:pPr>
            <a:endParaRPr lang="en-US" sz="2000" b="0" i="0" dirty="0">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b="1" i="0" dirty="0">
                <a:effectLst/>
                <a:latin typeface="Calibri" panose="020F0502020204030204" pitchFamily="34" charset="0"/>
                <a:cs typeface="Calibri" panose="020F0502020204030204" pitchFamily="34" charset="0"/>
              </a:rPr>
              <a:t>Dynamic Customer Relationship Management (CRM) Systems and Technologies</a:t>
            </a:r>
            <a:r>
              <a:rPr lang="en-US" sz="2000" dirty="0">
                <a:latin typeface="Calibri" panose="020F0502020204030204" pitchFamily="34" charset="0"/>
                <a:cs typeface="Calibri" panose="020F0502020204030204" pitchFamily="34" charset="0"/>
              </a:rPr>
              <a:t> </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C</a:t>
            </a:r>
            <a:r>
              <a:rPr lang="en-US" sz="2000" b="0" i="0" dirty="0">
                <a:effectLst/>
                <a:latin typeface="Calibri" panose="020F0502020204030204" pitchFamily="34" charset="0"/>
                <a:cs typeface="Calibri" panose="020F0502020204030204" pitchFamily="34" charset="0"/>
              </a:rPr>
              <a:t>ustomer acquisition, retention and expansion</a:t>
            </a:r>
          </a:p>
          <a:p>
            <a:pPr lvl="1">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Define &amp; track interactions with customer</a:t>
            </a:r>
          </a:p>
          <a:p>
            <a:pPr algn="l"/>
            <a:endParaRPr lang="en-US" sz="1800" b="0" i="0" dirty="0">
              <a:solidFill>
                <a:srgbClr val="FF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b="1" i="0" dirty="0">
                <a:effectLst/>
                <a:latin typeface="Calibri" panose="020F0502020204030204" pitchFamily="34" charset="0"/>
                <a:cs typeface="Calibri" panose="020F0502020204030204" pitchFamily="34" charset="0"/>
              </a:rPr>
              <a:t>Consumer Insights and Analytics</a:t>
            </a:r>
            <a:endParaRPr lang="en-US" sz="20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Compile an insights and analytics report for organizational success</a:t>
            </a:r>
          </a:p>
          <a:p>
            <a:pPr marL="0" indent="0" algn="l">
              <a:buNone/>
            </a:pPr>
            <a:br>
              <a:rPr lang="en-US" sz="1800" b="1" i="0" dirty="0">
                <a:solidFill>
                  <a:srgbClr val="4E2A84"/>
                </a:solidFill>
                <a:effectLst/>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ABB3AA5-A7F0-41DD-8579-731D36A2D9B9}"/>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185854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799" y="642594"/>
            <a:ext cx="10409583" cy="881406"/>
          </a:xfrm>
          <a:solidFill>
            <a:schemeClr val="accent1"/>
          </a:solidFill>
        </p:spPr>
        <p:txBody>
          <a:bodyPr>
            <a:normAutofit/>
          </a:bodyPr>
          <a:lstStyle/>
          <a:p>
            <a:r>
              <a:rPr lang="en-US" b="1" dirty="0">
                <a:solidFill>
                  <a:srgbClr val="002060"/>
                </a:solidFill>
                <a:latin typeface="Arial" panose="020B0604020202020204" pitchFamily="34" charset="0"/>
                <a:cs typeface="Arial" panose="020B0604020202020204" pitchFamily="34" charset="0"/>
              </a:rPr>
              <a:t>Customer Engagement &amp; Journey</a:t>
            </a:r>
            <a:endParaRPr lang="en-US" dirty="0">
              <a:solidFill>
                <a:srgbClr val="00B050"/>
              </a:solidFill>
            </a:endParaRPr>
          </a:p>
        </p:txBody>
      </p:sp>
      <p:sp>
        <p:nvSpPr>
          <p:cNvPr id="7" name="Content Placeholder 6">
            <a:extLst>
              <a:ext uri="{FF2B5EF4-FFF2-40B4-BE49-F238E27FC236}">
                <a16:creationId xmlns:a16="http://schemas.microsoft.com/office/drawing/2014/main" id="{4D8D96A3-503D-496C-9685-5B4E883AB7C6}"/>
              </a:ext>
            </a:extLst>
          </p:cNvPr>
          <p:cNvSpPr>
            <a:spLocks noGrp="1"/>
          </p:cNvSpPr>
          <p:nvPr>
            <p:ph sz="half" idx="1"/>
          </p:nvPr>
        </p:nvSpPr>
        <p:spPr>
          <a:xfrm>
            <a:off x="1066799" y="1775791"/>
            <a:ext cx="10409584" cy="4439615"/>
          </a:xfrm>
          <a:solidFill>
            <a:schemeClr val="bg1"/>
          </a:solidFill>
        </p:spPr>
        <p:txBody>
          <a:bodyPr>
            <a:normAutofit fontScale="85000" lnSpcReduction="20000"/>
          </a:bodyPr>
          <a:lstStyle/>
          <a:p>
            <a:r>
              <a:rPr lang="en-US" sz="2100" b="1" dirty="0">
                <a:latin typeface="Calibri" panose="020F0502020204030204" pitchFamily="34" charset="0"/>
                <a:cs typeface="Calibri" panose="020F0502020204030204" pitchFamily="34" charset="0"/>
              </a:rPr>
              <a:t>Identify emerging market trends</a:t>
            </a:r>
          </a:p>
          <a:p>
            <a:r>
              <a:rPr lang="en-US" sz="2100" b="1" dirty="0">
                <a:latin typeface="Calibri" panose="020F0502020204030204" pitchFamily="34" charset="0"/>
                <a:cs typeface="Calibri" panose="020F0502020204030204" pitchFamily="34" charset="0"/>
              </a:rPr>
              <a:t>Build close connections with end-users, influencers, distribution channels</a:t>
            </a:r>
          </a:p>
          <a:p>
            <a:r>
              <a:rPr lang="en-US" sz="2100" b="1" dirty="0">
                <a:latin typeface="Calibri" panose="020F0502020204030204" pitchFamily="34" charset="0"/>
                <a:cs typeface="Calibri" panose="020F0502020204030204" pitchFamily="34" charset="0"/>
              </a:rPr>
              <a:t>Plan &amp; interpret market research, customer data from various sources</a:t>
            </a:r>
          </a:p>
          <a:p>
            <a:pPr lvl="1"/>
            <a:r>
              <a:rPr lang="en-US" sz="2100" dirty="0">
                <a:latin typeface="Calibri" panose="020F0502020204030204" pitchFamily="34" charset="0"/>
                <a:cs typeface="Calibri" panose="020F0502020204030204" pitchFamily="34" charset="0"/>
              </a:rPr>
              <a:t>Website, on-line orders, mix, feedback, etc.</a:t>
            </a:r>
          </a:p>
          <a:p>
            <a:r>
              <a:rPr lang="en-US" sz="2100" b="1" dirty="0">
                <a:latin typeface="Calibri" panose="020F0502020204030204" pitchFamily="34" charset="0"/>
                <a:cs typeface="Calibri" panose="020F0502020204030204" pitchFamily="34" charset="0"/>
              </a:rPr>
              <a:t>Develop insightful segmentation data about the customer</a:t>
            </a:r>
          </a:p>
          <a:p>
            <a:pPr lvl="1"/>
            <a:r>
              <a:rPr lang="en-US" sz="2100" dirty="0">
                <a:latin typeface="Calibri" panose="020F0502020204030204" pitchFamily="34" charset="0"/>
                <a:cs typeface="Calibri" panose="020F0502020204030204" pitchFamily="34" charset="0"/>
              </a:rPr>
              <a:t>Where they shop, what they do, How they are influenced, What are their problems</a:t>
            </a:r>
          </a:p>
          <a:p>
            <a:r>
              <a:rPr lang="en-US" sz="2100" b="1" dirty="0">
                <a:latin typeface="Calibri" panose="020F0502020204030204" pitchFamily="34" charset="0"/>
                <a:cs typeface="Calibri" panose="020F0502020204030204" pitchFamily="34" charset="0"/>
              </a:rPr>
              <a:t>Watch the marketplace activity</a:t>
            </a:r>
          </a:p>
          <a:p>
            <a:pPr lvl="1"/>
            <a:r>
              <a:rPr lang="en-US" sz="2100" dirty="0">
                <a:latin typeface="Calibri" panose="020F0502020204030204" pitchFamily="34" charset="0"/>
                <a:cs typeface="Calibri" panose="020F0502020204030204" pitchFamily="34" charset="0"/>
              </a:rPr>
              <a:t>See what your competitors are doing; where they create awareness, their messaging, their POD’s, pricing, website links, promotions, etc. </a:t>
            </a:r>
          </a:p>
          <a:p>
            <a:pPr lvl="1"/>
            <a:r>
              <a:rPr lang="en-US" sz="2100" dirty="0">
                <a:latin typeface="Calibri" panose="020F0502020204030204" pitchFamily="34" charset="0"/>
                <a:cs typeface="Calibri" panose="020F0502020204030204" pitchFamily="34" charset="0"/>
              </a:rPr>
              <a:t>Understand the market to have a forward-thinking view</a:t>
            </a:r>
          </a:p>
          <a:p>
            <a:r>
              <a:rPr lang="en-US" sz="2100" b="1" i="0" dirty="0">
                <a:effectLst/>
                <a:latin typeface="Calibri" panose="020F0502020204030204" pitchFamily="34" charset="0"/>
                <a:cs typeface="Calibri" panose="020F0502020204030204" pitchFamily="34" charset="0"/>
              </a:rPr>
              <a:t>Leverage Consumer Insights</a:t>
            </a:r>
          </a:p>
          <a:p>
            <a:pPr lvl="1"/>
            <a:r>
              <a:rPr lang="en-US" sz="2100" i="0" dirty="0">
                <a:effectLst/>
                <a:latin typeface="Calibri" panose="020F0502020204030204" pitchFamily="34" charset="0"/>
                <a:cs typeface="Calibri" panose="020F0502020204030204" pitchFamily="34" charset="0"/>
              </a:rPr>
              <a:t>Unearth meaningful insights about consumers by studying their media habits at the individual, community and cultural level.</a:t>
            </a:r>
          </a:p>
          <a:p>
            <a:endParaRPr lang="en-US"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70CCC4-76CC-4C65-91C8-E4666D59C830}"/>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205123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9F0E-C393-4439-8ECA-CB4227A85E7E}"/>
              </a:ext>
            </a:extLst>
          </p:cNvPr>
          <p:cNvSpPr>
            <a:spLocks noGrp="1"/>
          </p:cNvSpPr>
          <p:nvPr>
            <p:ph type="title"/>
          </p:nvPr>
        </p:nvSpPr>
        <p:spPr>
          <a:xfrm>
            <a:off x="1066800" y="642594"/>
            <a:ext cx="10058400" cy="640880"/>
          </a:xfrm>
          <a:solidFill>
            <a:schemeClr val="accent1"/>
          </a:solidFill>
        </p:spPr>
        <p:txBody>
          <a:bodyPr/>
          <a:lstStyle/>
          <a:p>
            <a:r>
              <a:rPr lang="en-US" dirty="0">
                <a:solidFill>
                  <a:srgbClr val="002060"/>
                </a:solidFill>
                <a:latin typeface="Arial" panose="020B0604020202020204" pitchFamily="34" charset="0"/>
                <a:cs typeface="Arial" panose="020B0604020202020204" pitchFamily="34" charset="0"/>
              </a:rPr>
              <a:t>Customer Journey Process Map Template</a:t>
            </a:r>
          </a:p>
        </p:txBody>
      </p:sp>
      <p:sp>
        <p:nvSpPr>
          <p:cNvPr id="4" name="Slide Number Placeholder 3">
            <a:extLst>
              <a:ext uri="{FF2B5EF4-FFF2-40B4-BE49-F238E27FC236}">
                <a16:creationId xmlns:a16="http://schemas.microsoft.com/office/drawing/2014/main" id="{7FB3C9F0-5B1C-4F14-AC67-AA00806A19C0}"/>
              </a:ext>
            </a:extLst>
          </p:cNvPr>
          <p:cNvSpPr>
            <a:spLocks noGrp="1"/>
          </p:cNvSpPr>
          <p:nvPr>
            <p:ph type="sldNum" sz="quarter" idx="12"/>
          </p:nvPr>
        </p:nvSpPr>
        <p:spPr/>
        <p:txBody>
          <a:bodyPr/>
          <a:lstStyle/>
          <a:p>
            <a:fld id="{B4ECDA8F-F644-484A-91F5-BED44F94AD48}" type="slidenum">
              <a:rPr lang="en-US" smtClean="0"/>
              <a:t>74</a:t>
            </a:fld>
            <a:endParaRPr lang="en-US"/>
          </a:p>
        </p:txBody>
      </p:sp>
      <p:pic>
        <p:nvPicPr>
          <p:cNvPr id="3074" name="Picture 2" descr="Process Map Template Powerpoint">
            <a:extLst>
              <a:ext uri="{FF2B5EF4-FFF2-40B4-BE49-F238E27FC236}">
                <a16:creationId xmlns:a16="http://schemas.microsoft.com/office/drawing/2014/main" id="{58B6FB4A-4A1F-407F-9C2F-A1A6D8A6CF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2313" y="1608703"/>
            <a:ext cx="7106990" cy="47232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9A71428-0948-4AAE-9907-9DE282F2E78C}"/>
              </a:ext>
            </a:extLst>
          </p:cNvPr>
          <p:cNvSpPr/>
          <p:nvPr/>
        </p:nvSpPr>
        <p:spPr>
          <a:xfrm>
            <a:off x="2663687" y="1529936"/>
            <a:ext cx="2213113" cy="478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Map the steps in the customer journey</a:t>
            </a:r>
          </a:p>
          <a:p>
            <a:pPr algn="ctr"/>
            <a:r>
              <a:rPr lang="en-US" dirty="0">
                <a:latin typeface="Calibri" panose="020F0502020204030204" pitchFamily="34" charset="0"/>
                <a:cs typeface="Calibri" panose="020F0502020204030204" pitchFamily="34" charset="0"/>
              </a:rPr>
              <a:t>*Start with</a:t>
            </a:r>
          </a:p>
          <a:p>
            <a:pPr algn="ctr"/>
            <a:r>
              <a:rPr lang="en-US" dirty="0">
                <a:latin typeface="Calibri" panose="020F0502020204030204" pitchFamily="34" charset="0"/>
                <a:cs typeface="Calibri" panose="020F0502020204030204" pitchFamily="34" charset="0"/>
              </a:rPr>
              <a:t>How they find your brand/product</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*Identify the decision process</a:t>
            </a:r>
          </a:p>
          <a:p>
            <a:pPr algn="ctr"/>
            <a:r>
              <a:rPr lang="en-US" dirty="0">
                <a:latin typeface="Calibri" panose="020F0502020204030204" pitchFamily="34" charset="0"/>
                <a:cs typeface="Calibri" panose="020F0502020204030204" pitchFamily="34" charset="0"/>
              </a:rPr>
              <a:t>&lt;&gt;</a:t>
            </a:r>
          </a:p>
          <a:p>
            <a:pPr algn="ctr"/>
            <a:r>
              <a:rPr lang="en-US" dirty="0">
                <a:latin typeface="Calibri" panose="020F0502020204030204" pitchFamily="34" charset="0"/>
                <a:cs typeface="Calibri" panose="020F0502020204030204" pitchFamily="34" charset="0"/>
              </a:rPr>
              <a:t>If Yes/If No</a:t>
            </a:r>
          </a:p>
          <a:p>
            <a:pPr algn="ctr"/>
            <a:r>
              <a:rPr lang="en-US" dirty="0">
                <a:latin typeface="Calibri" panose="020F0502020204030204" pitchFamily="34" charset="0"/>
                <a:cs typeface="Calibri" panose="020F0502020204030204" pitchFamily="34" charset="0"/>
              </a:rPr>
              <a:t>All the way through the funnel to purchase, then repurchase</a:t>
            </a:r>
          </a:p>
        </p:txBody>
      </p:sp>
      <p:sp>
        <p:nvSpPr>
          <p:cNvPr id="7" name="TextBox 6">
            <a:extLst>
              <a:ext uri="{FF2B5EF4-FFF2-40B4-BE49-F238E27FC236}">
                <a16:creationId xmlns:a16="http://schemas.microsoft.com/office/drawing/2014/main" id="{F523093A-00BB-4305-BF25-2E75071CD34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971481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83758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619721"/>
            <a:ext cx="8933688" cy="2406895"/>
          </a:xfrm>
        </p:spPr>
        <p:txBody>
          <a:bodyPr>
            <a:noAutofit/>
          </a:bodyPr>
          <a:lstStyle/>
          <a:p>
            <a:pPr algn="ctr"/>
            <a:r>
              <a:rPr lang="en-US" sz="4400" dirty="0">
                <a:latin typeface="Calibri" panose="020F0502020204030204" pitchFamily="34" charset="0"/>
                <a:cs typeface="Calibri" panose="020F0502020204030204" pitchFamily="34" charset="0"/>
              </a:rPr>
              <a:t>Personalization/Brand Loyalty</a:t>
            </a:r>
          </a:p>
        </p:txBody>
      </p:sp>
    </p:spTree>
    <p:extLst>
      <p:ext uri="{BB962C8B-B14F-4D97-AF65-F5344CB8AC3E}">
        <p14:creationId xmlns:p14="http://schemas.microsoft.com/office/powerpoint/2010/main" val="16509685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63487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Personalization /Brand Loyalty</a:t>
            </a:r>
          </a:p>
        </p:txBody>
      </p:sp>
      <p:sp>
        <p:nvSpPr>
          <p:cNvPr id="7" name="TextBox 6">
            <a:extLst>
              <a:ext uri="{FF2B5EF4-FFF2-40B4-BE49-F238E27FC236}">
                <a16:creationId xmlns:a16="http://schemas.microsoft.com/office/drawing/2014/main" id="{5E26DF94-3FAD-46C1-876B-885726E04414}"/>
              </a:ext>
            </a:extLst>
          </p:cNvPr>
          <p:cNvSpPr txBox="1"/>
          <p:nvPr/>
        </p:nvSpPr>
        <p:spPr>
          <a:xfrm>
            <a:off x="746449" y="1889157"/>
            <a:ext cx="10955221" cy="3939540"/>
          </a:xfrm>
          <a:prstGeom prst="rect">
            <a:avLst/>
          </a:prstGeom>
          <a:solidFill>
            <a:schemeClr val="bg1"/>
          </a:solidFill>
        </p:spPr>
        <p:txBody>
          <a:bodyPr wrap="square">
            <a:spAutoFit/>
          </a:bodyPr>
          <a:lstStyle/>
          <a:p>
            <a:pPr algn="l">
              <a:buFont typeface="Arial" panose="020B0604020202020204" pitchFamily="34" charset="0"/>
              <a:buChar char="•"/>
            </a:pPr>
            <a:r>
              <a:rPr lang="en-US" sz="2000" b="1" i="0" dirty="0">
                <a:solidFill>
                  <a:srgbClr val="000000"/>
                </a:solidFill>
                <a:effectLst/>
                <a:latin typeface="Calibri" panose="020F0502020204030204" pitchFamily="34" charset="0"/>
                <a:cs typeface="Calibri" panose="020F0502020204030204" pitchFamily="34" charset="0"/>
              </a:rPr>
              <a:t>Consumers are demanding personalization</a:t>
            </a:r>
          </a:p>
          <a:p>
            <a:pPr lvl="1">
              <a:buFont typeface="Arial" panose="020B0604020202020204" pitchFamily="34" charset="0"/>
              <a:buChar char="•"/>
            </a:pPr>
            <a:r>
              <a:rPr lang="en-US" b="0" i="0" dirty="0">
                <a:solidFill>
                  <a:srgbClr val="212326"/>
                </a:solidFill>
                <a:effectLst/>
                <a:latin typeface="Calibri" panose="020F0502020204030204" pitchFamily="34" charset="0"/>
                <a:cs typeface="Calibri" panose="020F0502020204030204" pitchFamily="34" charset="0"/>
              </a:rPr>
              <a:t>continue to demand personalized shopping experiences</a:t>
            </a:r>
          </a:p>
          <a:p>
            <a:pPr lvl="1">
              <a:buFont typeface="Arial" panose="020B0604020202020204" pitchFamily="34" charset="0"/>
              <a:buChar char="•"/>
            </a:pPr>
            <a:endParaRPr lang="en-US" b="0" i="0" dirty="0">
              <a:solidFill>
                <a:srgbClr val="212326"/>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b="1" i="0" dirty="0">
                <a:solidFill>
                  <a:srgbClr val="000000"/>
                </a:solidFill>
                <a:effectLst/>
                <a:latin typeface="Calibri" panose="020F0502020204030204" pitchFamily="34" charset="0"/>
                <a:cs typeface="Calibri" panose="020F0502020204030204" pitchFamily="34" charset="0"/>
              </a:rPr>
              <a:t>Personalization </a:t>
            </a:r>
            <a:r>
              <a:rPr lang="en-US" sz="2000" b="1" dirty="0">
                <a:solidFill>
                  <a:srgbClr val="000000"/>
                </a:solidFill>
                <a:latin typeface="Calibri" panose="020F0502020204030204" pitchFamily="34" charset="0"/>
                <a:cs typeface="Calibri" panose="020F0502020204030204" pitchFamily="34" charset="0"/>
              </a:rPr>
              <a:t>can help to drive </a:t>
            </a:r>
            <a:r>
              <a:rPr lang="en-US" sz="2000" b="1" i="0" dirty="0">
                <a:solidFill>
                  <a:srgbClr val="000000"/>
                </a:solidFill>
                <a:effectLst/>
                <a:latin typeface="Calibri" panose="020F0502020204030204" pitchFamily="34" charset="0"/>
                <a:cs typeface="Calibri" panose="020F0502020204030204" pitchFamily="34" charset="0"/>
              </a:rPr>
              <a:t>customer engagement</a:t>
            </a:r>
            <a:r>
              <a:rPr lang="en-US" sz="2000" i="0" dirty="0">
                <a:solidFill>
                  <a:srgbClr val="000000"/>
                </a:solidFill>
                <a:effectLst/>
                <a:latin typeface="Calibri" panose="020F0502020204030204" pitchFamily="34" charset="0"/>
                <a:cs typeface="Calibri" panose="020F0502020204030204" pitchFamily="34" charset="0"/>
              </a:rPr>
              <a:t>-sense of belonging</a:t>
            </a:r>
            <a:endParaRPr lang="en-US" sz="2000" b="1" i="0" dirty="0">
              <a:solidFill>
                <a:srgbClr val="000000"/>
              </a:solidFill>
              <a:effectLst/>
              <a:latin typeface="Calibri" panose="020F0502020204030204" pitchFamily="34" charset="0"/>
              <a:cs typeface="Calibri" panose="020F0502020204030204" pitchFamily="34" charset="0"/>
            </a:endParaRPr>
          </a:p>
          <a:p>
            <a:pPr algn="l"/>
            <a:endParaRPr lang="en-US" sz="2000" b="0" i="0" dirty="0">
              <a:solidFill>
                <a:srgbClr val="212326"/>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b="1" i="0" dirty="0">
                <a:solidFill>
                  <a:srgbClr val="000000"/>
                </a:solidFill>
                <a:effectLst/>
                <a:latin typeface="Calibri" panose="020F0502020204030204" pitchFamily="34" charset="0"/>
                <a:cs typeface="Calibri" panose="020F0502020204030204" pitchFamily="34" charset="0"/>
              </a:rPr>
              <a:t>Brand communities are building customer loyalty</a:t>
            </a:r>
            <a:r>
              <a:rPr lang="en-US" sz="2000" i="0" dirty="0">
                <a:solidFill>
                  <a:srgbClr val="000000"/>
                </a:solidFill>
                <a:effectLst/>
                <a:latin typeface="Calibri" panose="020F0502020204030204" pitchFamily="34" charset="0"/>
                <a:cs typeface="Calibri" panose="020F0502020204030204" pitchFamily="34" charset="0"/>
              </a:rPr>
              <a:t>-part of something larger</a:t>
            </a:r>
          </a:p>
          <a:p>
            <a:pPr algn="l">
              <a:buFont typeface="Arial" panose="020B0604020202020204" pitchFamily="34" charset="0"/>
              <a:buChar char="•"/>
            </a:pPr>
            <a:endParaRPr lang="en-US" sz="20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b="1" i="0" dirty="0">
                <a:solidFill>
                  <a:srgbClr val="212326"/>
                </a:solidFill>
                <a:effectLst/>
                <a:latin typeface="Calibri" panose="020F0502020204030204" pitchFamily="34" charset="0"/>
                <a:cs typeface="Calibri" panose="020F0502020204030204" pitchFamily="34" charset="0"/>
              </a:rPr>
              <a:t>Brand communities become key to building trust and brand equity, and improving customer retention</a:t>
            </a:r>
          </a:p>
          <a:p>
            <a:pPr algn="l">
              <a:buFont typeface="Arial" panose="020B0604020202020204" pitchFamily="34" charset="0"/>
              <a:buChar char="•"/>
            </a:pPr>
            <a:endParaRPr lang="en-US" sz="2000" b="1" dirty="0">
              <a:solidFill>
                <a:srgbClr val="212326"/>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b="1" dirty="0">
                <a:solidFill>
                  <a:srgbClr val="212326"/>
                </a:solidFill>
                <a:latin typeface="Calibri" panose="020F0502020204030204" pitchFamily="34" charset="0"/>
                <a:cs typeface="Calibri" panose="020F0502020204030204" pitchFamily="34" charset="0"/>
              </a:rPr>
              <a:t>P</a:t>
            </a:r>
            <a:r>
              <a:rPr lang="en-US" sz="2000" b="1" i="0" dirty="0">
                <a:solidFill>
                  <a:srgbClr val="212326"/>
                </a:solidFill>
                <a:effectLst/>
                <a:latin typeface="Calibri" panose="020F0502020204030204" pitchFamily="34" charset="0"/>
                <a:cs typeface="Calibri" panose="020F0502020204030204" pitchFamily="34" charset="0"/>
              </a:rPr>
              <a:t>ersonalization is not enough to create long-term relationships with customers</a:t>
            </a:r>
          </a:p>
          <a:p>
            <a:pPr lvl="1">
              <a:buFont typeface="Arial" panose="020B0604020202020204" pitchFamily="34" charset="0"/>
              <a:buChar char="•"/>
            </a:pPr>
            <a:r>
              <a:rPr lang="en-US" sz="2000" dirty="0">
                <a:solidFill>
                  <a:srgbClr val="212326"/>
                </a:solidFill>
                <a:latin typeface="Calibri" panose="020F0502020204030204" pitchFamily="34" charset="0"/>
                <a:cs typeface="Calibri" panose="020F0502020204030204" pitchFamily="34" charset="0"/>
              </a:rPr>
              <a:t>Attention getting and brings someone inside, to keep them you must stay relevant</a:t>
            </a:r>
            <a:endParaRPr lang="en-US" sz="2000" i="0" dirty="0">
              <a:solidFill>
                <a:srgbClr val="212326"/>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US" sz="1400" b="1" i="0" dirty="0">
              <a:solidFill>
                <a:srgbClr val="212326"/>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2874311-BD96-4E4B-A7F3-BFFE25878933}"/>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364665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Personalization /Brand Loyalty</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269894" cy="4481534"/>
          </a:xfrm>
          <a:solidFill>
            <a:schemeClr val="bg1"/>
          </a:solidFill>
        </p:spPr>
        <p:txBody>
          <a:bodyPr>
            <a:normAutofit fontScale="85000" lnSpcReduction="20000"/>
          </a:bodyPr>
          <a:lstStyle/>
          <a:p>
            <a:pPr marL="0" indent="0" algn="ctr">
              <a:buNone/>
            </a:pPr>
            <a:r>
              <a:rPr lang="en-US" sz="2600" b="1" i="0" dirty="0">
                <a:effectLst/>
                <a:latin typeface="Calibri" panose="020F0502020204030204" pitchFamily="34" charset="0"/>
                <a:cs typeface="Calibri" panose="020F0502020204030204" pitchFamily="34" charset="0"/>
              </a:rPr>
              <a:t>Personalization, a way to </a:t>
            </a:r>
            <a:r>
              <a:rPr lang="en-US" sz="2600" b="1" dirty="0">
                <a:latin typeface="Calibri" panose="020F0502020204030204" pitchFamily="34" charset="0"/>
                <a:cs typeface="Calibri" panose="020F0502020204030204" pitchFamily="34" charset="0"/>
              </a:rPr>
              <a:t>gain</a:t>
            </a:r>
            <a:r>
              <a:rPr lang="en-US" sz="2600" b="1" i="0" dirty="0">
                <a:effectLst/>
                <a:latin typeface="Calibri" panose="020F0502020204030204" pitchFamily="34" charset="0"/>
                <a:cs typeface="Calibri" panose="020F0502020204030204" pitchFamily="34" charset="0"/>
              </a:rPr>
              <a:t> a place in the heart (or wallet)</a:t>
            </a:r>
          </a:p>
          <a:p>
            <a:pPr marL="0" indent="0">
              <a:buNone/>
            </a:pPr>
            <a:endParaRPr lang="en-US" sz="1900" b="1" i="0" dirty="0">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100" dirty="0">
                <a:latin typeface="Calibri" panose="020F0502020204030204" pitchFamily="34" charset="0"/>
                <a:cs typeface="Calibri" panose="020F0502020204030204" pitchFamily="34" charset="0"/>
              </a:rPr>
              <a:t>W</a:t>
            </a:r>
            <a:r>
              <a:rPr lang="en-US" sz="2100" b="0" i="0" dirty="0">
                <a:effectLst/>
                <a:latin typeface="Calibri" panose="020F0502020204030204" pitchFamily="34" charset="0"/>
                <a:cs typeface="Calibri" panose="020F0502020204030204" pitchFamily="34" charset="0"/>
              </a:rPr>
              <a:t>hen given a choice,  a customer will choose a product that shares a relationship with them. </a:t>
            </a:r>
          </a:p>
          <a:p>
            <a:pPr lvl="1">
              <a:buFont typeface="Arial" panose="020B0604020202020204" pitchFamily="34" charset="0"/>
              <a:buChar char="•"/>
            </a:pPr>
            <a:r>
              <a:rPr lang="en-US" sz="1900" b="0" i="0" dirty="0">
                <a:effectLst/>
                <a:latin typeface="Calibri" panose="020F0502020204030204" pitchFamily="34" charset="0"/>
                <a:cs typeface="Calibri" panose="020F0502020204030204" pitchFamily="34" charset="0"/>
              </a:rPr>
              <a:t>Think about the things that interest you, a topic, a color, a message, a feel </a:t>
            </a:r>
            <a:endParaRPr lang="en-US" sz="19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900" b="0" i="0" dirty="0">
                <a:effectLst/>
                <a:latin typeface="Calibri" panose="020F0502020204030204" pitchFamily="34" charset="0"/>
                <a:cs typeface="Calibri" panose="020F0502020204030204" pitchFamily="34" charset="0"/>
              </a:rPr>
              <a:t>If it resonates with you personally, through community  or culturally- you will gravitate to it.</a:t>
            </a:r>
          </a:p>
          <a:p>
            <a:pPr algn="l">
              <a:buFont typeface="Arial" panose="020B0604020202020204" pitchFamily="34" charset="0"/>
              <a:buChar char="•"/>
            </a:pPr>
            <a:r>
              <a:rPr lang="en-US" sz="2100" b="0" i="0" dirty="0">
                <a:effectLst/>
                <a:latin typeface="Calibri" panose="020F0502020204030204" pitchFamily="34" charset="0"/>
                <a:cs typeface="Calibri" panose="020F0502020204030204" pitchFamily="34" charset="0"/>
              </a:rPr>
              <a:t>Ads and campaigns that evoke a particular emotion or hook consumers to the content are more likely to </a:t>
            </a:r>
            <a:r>
              <a:rPr lang="en-US" sz="2100" dirty="0">
                <a:latin typeface="Calibri" panose="020F0502020204030204" pitchFamily="34" charset="0"/>
                <a:cs typeface="Calibri" panose="020F0502020204030204" pitchFamily="34" charset="0"/>
              </a:rPr>
              <a:t>be successful in hitting their target</a:t>
            </a:r>
            <a:r>
              <a:rPr lang="en-US" sz="2100" b="0" i="0" dirty="0">
                <a:effectLst/>
                <a:latin typeface="Calibri" panose="020F0502020204030204" pitchFamily="34" charset="0"/>
                <a:cs typeface="Calibri" panose="020F0502020204030204" pitchFamily="34" charset="0"/>
              </a:rPr>
              <a:t> </a:t>
            </a:r>
          </a:p>
          <a:p>
            <a:pPr algn="l">
              <a:buFont typeface="Arial" panose="020B0604020202020204" pitchFamily="34" charset="0"/>
              <a:buChar char="•"/>
            </a:pPr>
            <a:r>
              <a:rPr lang="en-US" sz="2100" dirty="0">
                <a:latin typeface="Calibri" panose="020F0502020204030204" pitchFamily="34" charset="0"/>
                <a:cs typeface="Calibri" panose="020F0502020204030204" pitchFamily="34" charset="0"/>
              </a:rPr>
              <a:t>P</a:t>
            </a:r>
            <a:r>
              <a:rPr lang="en-US" sz="2100" b="0" i="0" dirty="0">
                <a:effectLst/>
                <a:latin typeface="Calibri" panose="020F0502020204030204" pitchFamily="34" charset="0"/>
                <a:cs typeface="Calibri" panose="020F0502020204030204" pitchFamily="34" charset="0"/>
              </a:rPr>
              <a:t>ersonalized emails or messages are effective to communicate with potential consumers. </a:t>
            </a:r>
          </a:p>
          <a:p>
            <a:pPr algn="l">
              <a:buFont typeface="Arial" panose="020B0604020202020204" pitchFamily="34" charset="0"/>
              <a:buChar char="•"/>
            </a:pPr>
            <a:r>
              <a:rPr lang="en-US" sz="2100" dirty="0">
                <a:latin typeface="Calibri" panose="020F0502020204030204" pitchFamily="34" charset="0"/>
                <a:cs typeface="Calibri" panose="020F0502020204030204" pitchFamily="34" charset="0"/>
              </a:rPr>
              <a:t>Machine learning and/or Artificial Intelligence (AI) w</a:t>
            </a:r>
            <a:r>
              <a:rPr lang="en-US" sz="2100" b="0" i="0" dirty="0">
                <a:effectLst/>
                <a:latin typeface="Calibri" panose="020F0502020204030204" pitchFamily="34" charset="0"/>
                <a:cs typeface="Calibri" panose="020F0502020204030204" pitchFamily="34" charset="0"/>
              </a:rPr>
              <a:t>hen united with data collections, can generate great insights through social media, aiding you with product design and understanding user's choice. </a:t>
            </a:r>
          </a:p>
          <a:p>
            <a:pPr algn="l">
              <a:buFont typeface="Arial" panose="020B0604020202020204" pitchFamily="34" charset="0"/>
              <a:buChar char="•"/>
            </a:pPr>
            <a:r>
              <a:rPr lang="en-US" sz="2100" b="0" i="0" dirty="0">
                <a:effectLst/>
                <a:latin typeface="Calibri" panose="020F0502020204030204" pitchFamily="34" charset="0"/>
                <a:cs typeface="Calibri" panose="020F0502020204030204" pitchFamily="34" charset="0"/>
              </a:rPr>
              <a:t>There are a variety of tools to help bring personalization to the customer – you probably already receive customized ads on your phone or in emails</a:t>
            </a:r>
          </a:p>
          <a:p>
            <a:r>
              <a:rPr lang="en-US" sz="2100" i="1" dirty="0">
                <a:latin typeface="Calibri" panose="020F0502020204030204" pitchFamily="34" charset="0"/>
                <a:cs typeface="Calibri" panose="020F0502020204030204" pitchFamily="34" charset="0"/>
              </a:rPr>
              <a:t>Think about how you are targeted by brands or companies….</a:t>
            </a:r>
            <a:endParaRPr lang="en-US" i="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02955BB-1450-41C4-83F5-5FF540799C7E}"/>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597202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Personalization /Brand Loyalty</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757085" y="1630017"/>
            <a:ext cx="10795818" cy="4662628"/>
          </a:xfrm>
          <a:solidFill>
            <a:schemeClr val="bg1"/>
          </a:solidFill>
        </p:spPr>
        <p:txBody>
          <a:bodyPr>
            <a:normAutofit fontScale="92500" lnSpcReduction="20000"/>
          </a:bodyPr>
          <a:lstStyle/>
          <a:p>
            <a:pPr marL="0" indent="0" algn="l">
              <a:buNone/>
            </a:pPr>
            <a:r>
              <a:rPr lang="en-US" sz="2000" b="1" i="0" dirty="0">
                <a:effectLst/>
                <a:latin typeface="Calibri" panose="020F0502020204030204" pitchFamily="34" charset="0"/>
                <a:cs typeface="Calibri" panose="020F0502020204030204" pitchFamily="34" charset="0"/>
              </a:rPr>
              <a:t>Using video-based content, live streaming, and more</a:t>
            </a:r>
          </a:p>
          <a:p>
            <a:pPr algn="l">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80% of people surveyed like to engage with live videos instead of pre-recorded ones. </a:t>
            </a:r>
          </a:p>
          <a:p>
            <a:pPr lvl="1">
              <a:buFont typeface="Arial" panose="020B0604020202020204" pitchFamily="34" charset="0"/>
              <a:buChar char="•"/>
            </a:pPr>
            <a:r>
              <a:rPr lang="en-US" sz="1700" dirty="0">
                <a:latin typeface="Calibri" panose="020F0502020204030204" pitchFamily="34" charset="0"/>
                <a:cs typeface="Calibri" panose="020F0502020204030204" pitchFamily="34" charset="0"/>
              </a:rPr>
              <a:t>D</a:t>
            </a:r>
            <a:r>
              <a:rPr lang="en-US" sz="1700" b="0" i="0" dirty="0">
                <a:effectLst/>
                <a:latin typeface="Calibri" panose="020F0502020204030204" pitchFamily="34" charset="0"/>
                <a:cs typeface="Calibri" panose="020F0502020204030204" pitchFamily="34" charset="0"/>
              </a:rPr>
              <a:t>irect engagement with the influencers, talk about the product, and shop while watching the live streams. </a:t>
            </a:r>
          </a:p>
          <a:p>
            <a:pPr lvl="1">
              <a:buFont typeface="Arial" panose="020B0604020202020204" pitchFamily="34" charset="0"/>
              <a:buChar char="•"/>
            </a:pPr>
            <a:r>
              <a:rPr lang="en-US" sz="1700" dirty="0">
                <a:latin typeface="Calibri" panose="020F0502020204030204" pitchFamily="34" charset="0"/>
                <a:cs typeface="Calibri" panose="020F0502020204030204" pitchFamily="34" charset="0"/>
              </a:rPr>
              <a:t>S</a:t>
            </a:r>
            <a:r>
              <a:rPr lang="en-US" sz="1700" b="0" i="0" dirty="0">
                <a:effectLst/>
                <a:latin typeface="Calibri" panose="020F0502020204030204" pitchFamily="34" charset="0"/>
                <a:cs typeface="Calibri" panose="020F0502020204030204" pitchFamily="34" charset="0"/>
              </a:rPr>
              <a:t>ince we are spending more time at home than attending live events, its likely that people are participating in on-line events more than ever. </a:t>
            </a:r>
          </a:p>
          <a:p>
            <a:pPr lvl="1">
              <a:buFont typeface="Arial" panose="020B0604020202020204" pitchFamily="34" charset="0"/>
              <a:buChar char="•"/>
            </a:pPr>
            <a:r>
              <a:rPr lang="en-US" sz="1700" dirty="0">
                <a:latin typeface="Calibri" panose="020F0502020204030204" pitchFamily="34" charset="0"/>
                <a:cs typeface="Calibri" panose="020F0502020204030204" pitchFamily="34" charset="0"/>
              </a:rPr>
              <a:t>F</a:t>
            </a:r>
            <a:r>
              <a:rPr lang="en-US" sz="1700" b="0" i="0" dirty="0">
                <a:effectLst/>
                <a:latin typeface="Calibri" panose="020F0502020204030204" pitchFamily="34" charset="0"/>
                <a:cs typeface="Calibri" panose="020F0502020204030204" pitchFamily="34" charset="0"/>
              </a:rPr>
              <a:t>ocus on influencers with a loyal audience. </a:t>
            </a:r>
          </a:p>
          <a:p>
            <a:pPr algn="l">
              <a:buFont typeface="Arial" panose="020B0604020202020204" pitchFamily="34" charset="0"/>
              <a:buChar char="•"/>
            </a:pPr>
            <a:endParaRPr lang="en-US" sz="1800" b="0" i="0" dirty="0">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1800" dirty="0">
                <a:latin typeface="Calibri" panose="020F0502020204030204" pitchFamily="34" charset="0"/>
                <a:cs typeface="Calibri" panose="020F0502020204030204" pitchFamily="34" charset="0"/>
              </a:rPr>
              <a:t>Many </a:t>
            </a:r>
            <a:r>
              <a:rPr lang="en-US" sz="1800" b="0" i="0" dirty="0">
                <a:effectLst/>
                <a:latin typeface="Calibri" panose="020F0502020204030204" pitchFamily="34" charset="0"/>
                <a:cs typeface="Calibri" panose="020F0502020204030204" pitchFamily="34" charset="0"/>
              </a:rPr>
              <a:t>of the targeted audience </a:t>
            </a:r>
            <a:r>
              <a:rPr lang="en-US" sz="1800" dirty="0">
                <a:latin typeface="Calibri" panose="020F0502020204030204" pitchFamily="34" charset="0"/>
                <a:cs typeface="Calibri" panose="020F0502020204030204" pitchFamily="34" charset="0"/>
              </a:rPr>
              <a:t>are</a:t>
            </a:r>
            <a:r>
              <a:rPr lang="en-US" sz="1800" b="0" i="0" dirty="0">
                <a:effectLst/>
                <a:latin typeface="Calibri" panose="020F0502020204030204" pitchFamily="34" charset="0"/>
                <a:cs typeface="Calibri" panose="020F0502020204030204" pitchFamily="34" charset="0"/>
              </a:rPr>
              <a:t> millennials or the Gen-Z’s</a:t>
            </a:r>
            <a:r>
              <a:rPr lang="en-US" sz="1800" dirty="0">
                <a:latin typeface="Calibri" panose="020F0502020204030204" pitchFamily="34" charset="0"/>
                <a:cs typeface="Calibri" panose="020F0502020204030204" pitchFamily="34" charset="0"/>
              </a:rPr>
              <a:t> and these groups have  </a:t>
            </a:r>
            <a:r>
              <a:rPr lang="en-US" sz="1800" b="0" i="0" dirty="0">
                <a:effectLst/>
                <a:latin typeface="Calibri" panose="020F0502020204030204" pitchFamily="34" charset="0"/>
                <a:cs typeface="Calibri" panose="020F0502020204030204" pitchFamily="34" charset="0"/>
              </a:rPr>
              <a:t>'FOMO’ (Fear of Missing Out) some brands use Instagram and Facebook –many saw an increase in users' engagement with the live videos; TikTok's live video features </a:t>
            </a:r>
            <a:r>
              <a:rPr lang="en-US" sz="1800" dirty="0">
                <a:latin typeface="Calibri" panose="020F0502020204030204" pitchFamily="34" charset="0"/>
                <a:cs typeface="Calibri" panose="020F0502020204030204" pitchFamily="34" charset="0"/>
              </a:rPr>
              <a:t>are</a:t>
            </a:r>
            <a:r>
              <a:rPr lang="en-US" sz="1800" b="0" i="0" dirty="0">
                <a:effectLst/>
                <a:latin typeface="Calibri" panose="020F0502020204030204" pitchFamily="34" charset="0"/>
                <a:cs typeface="Calibri" panose="020F0502020204030204" pitchFamily="34" charset="0"/>
              </a:rPr>
              <a:t> extremely popular.</a:t>
            </a:r>
          </a:p>
          <a:p>
            <a:pPr algn="l">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OTT is a </a:t>
            </a:r>
            <a:r>
              <a:rPr lang="en-US" sz="1800" dirty="0">
                <a:latin typeface="Calibri" panose="020F0502020204030204" pitchFamily="34" charset="0"/>
                <a:cs typeface="Calibri" panose="020F0502020204030204" pitchFamily="34" charset="0"/>
              </a:rPr>
              <a:t>method to bring live video content </a:t>
            </a:r>
            <a:r>
              <a:rPr lang="en-US" sz="1800" b="0" i="0" dirty="0">
                <a:effectLst/>
                <a:latin typeface="Calibri" panose="020F0502020204030204" pitchFamily="34" charset="0"/>
                <a:cs typeface="Calibri" panose="020F0502020204030204" pitchFamily="34" charset="0"/>
              </a:rPr>
              <a:t>using any streaming service that delivers content using the internet </a:t>
            </a:r>
          </a:p>
          <a:p>
            <a:pPr algn="l">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It is delivered “over the top” of another platform…. Netflix, Disney+. HBO Max are all internet-based video channels. </a:t>
            </a:r>
          </a:p>
          <a:p>
            <a:pPr>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Brands utilize “OTT” (Over the Top) platforms to generate more live video content, for instance, using Amazon live to organize promotional events. </a:t>
            </a:r>
          </a:p>
          <a:p>
            <a:pPr algn="l">
              <a:buFont typeface="Arial" panose="020B0604020202020204" pitchFamily="34" charset="0"/>
              <a:buChar char="•"/>
            </a:pPr>
            <a:endParaRPr lang="en-US" sz="1800" b="0" i="0" dirty="0">
              <a:effectLst/>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1F2DFBA8-3CBB-4C65-A0C5-671BF38C56AC}"/>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35135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709128"/>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What is Marketing?</a:t>
            </a:r>
          </a:p>
        </p:txBody>
      </p:sp>
      <p:sp>
        <p:nvSpPr>
          <p:cNvPr id="4" name="Content Placeholder 3">
            <a:extLst>
              <a:ext uri="{FF2B5EF4-FFF2-40B4-BE49-F238E27FC236}">
                <a16:creationId xmlns:a16="http://schemas.microsoft.com/office/drawing/2014/main" id="{271EF233-8B24-44B7-AD4D-02D45BE04578}"/>
              </a:ext>
            </a:extLst>
          </p:cNvPr>
          <p:cNvSpPr>
            <a:spLocks noGrp="1"/>
          </p:cNvSpPr>
          <p:nvPr>
            <p:ph idx="1"/>
          </p:nvPr>
        </p:nvSpPr>
        <p:spPr>
          <a:xfrm>
            <a:off x="955963" y="1504188"/>
            <a:ext cx="10169237" cy="4711218"/>
          </a:xfrm>
          <a:solidFill>
            <a:schemeClr val="bg1"/>
          </a:solidFill>
        </p:spPr>
        <p:txBody>
          <a:bodyPr>
            <a:normAutofit/>
          </a:bodyPr>
          <a:lstStyle/>
          <a:p>
            <a:pPr algn="l" fontAlgn="base">
              <a:buFont typeface="Wingdings" panose="05000000000000000000" pitchFamily="2" charset="2"/>
              <a:buChar char="Ø"/>
            </a:pPr>
            <a:endParaRPr lang="en-US" sz="1600" b="1" i="0" dirty="0">
              <a:solidFill>
                <a:schemeClr val="tx1"/>
              </a:solidFill>
              <a:effectLst/>
              <a:latin typeface="Calibri" panose="020F0502020204030204" pitchFamily="34" charset="0"/>
              <a:cs typeface="Calibri" panose="020F0502020204030204" pitchFamily="34" charset="0"/>
            </a:endParaRPr>
          </a:p>
          <a:p>
            <a:pPr marL="0" indent="0" algn="ctr">
              <a:buNone/>
            </a:pPr>
            <a:r>
              <a:rPr lang="en-US" sz="2800" b="1" dirty="0">
                <a:latin typeface="Calibri" panose="020F0502020204030204" pitchFamily="34" charset="0"/>
                <a:cs typeface="Calibri" panose="020F0502020204030204" pitchFamily="34" charset="0"/>
              </a:rPr>
              <a:t>S</a:t>
            </a:r>
            <a:r>
              <a:rPr lang="en-US" sz="2800" b="1" i="0" dirty="0">
                <a:solidFill>
                  <a:schemeClr val="tx1"/>
                </a:solidFill>
                <a:effectLst/>
                <a:latin typeface="Calibri" panose="020F0502020204030204" pitchFamily="34" charset="0"/>
                <a:cs typeface="Calibri" panose="020F0502020204030204" pitchFamily="34" charset="0"/>
              </a:rPr>
              <a:t>uccessful marketing programs are well planned and aimed at the target market/key user. </a:t>
            </a:r>
          </a:p>
          <a:p>
            <a:pPr marL="0" indent="0" algn="ctr">
              <a:buNone/>
            </a:pPr>
            <a:endParaRPr lang="en-US" sz="1800" b="1" i="0" dirty="0">
              <a:solidFill>
                <a:schemeClr val="tx1"/>
              </a:solidFill>
              <a:effectLst/>
              <a:latin typeface="Calibri" panose="020F0502020204030204" pitchFamily="34" charset="0"/>
              <a:cs typeface="Calibri" panose="020F0502020204030204" pitchFamily="34" charset="0"/>
            </a:endParaRPr>
          </a:p>
          <a:p>
            <a:pPr marL="0" indent="0" algn="ctr">
              <a:buNone/>
            </a:pPr>
            <a:r>
              <a:rPr lang="en-US" sz="1800" b="1" i="0" dirty="0">
                <a:solidFill>
                  <a:schemeClr val="tx1"/>
                </a:solidFill>
                <a:effectLst/>
                <a:latin typeface="Calibri" panose="020F0502020204030204" pitchFamily="34" charset="0"/>
                <a:cs typeface="Calibri" panose="020F0502020204030204" pitchFamily="34" charset="0"/>
              </a:rPr>
              <a:t>That includes development of </a:t>
            </a:r>
            <a:r>
              <a:rPr lang="en-US" sz="1800" b="1" i="0" u="sng" dirty="0">
                <a:solidFill>
                  <a:schemeClr val="tx1"/>
                </a:solidFill>
                <a:effectLst/>
                <a:highlight>
                  <a:srgbClr val="00FF00"/>
                </a:highlight>
                <a:latin typeface="Calibri" panose="020F0502020204030204" pitchFamily="34" charset="0"/>
                <a:cs typeface="Calibri" panose="020F0502020204030204" pitchFamily="34" charset="0"/>
              </a:rPr>
              <a:t>marketing strategies and planning </a:t>
            </a:r>
            <a:r>
              <a:rPr lang="en-US" sz="1800" b="1" i="0" dirty="0">
                <a:solidFill>
                  <a:schemeClr val="tx1"/>
                </a:solidFill>
                <a:effectLst/>
                <a:latin typeface="Calibri" panose="020F0502020204030204" pitchFamily="34" charset="0"/>
                <a:cs typeface="Calibri" panose="020F0502020204030204" pitchFamily="34" charset="0"/>
              </a:rPr>
              <a:t>that </a:t>
            </a:r>
            <a:r>
              <a:rPr lang="en-US" sz="1800" b="1" i="0" u="sng" dirty="0">
                <a:solidFill>
                  <a:schemeClr val="tx1"/>
                </a:solidFill>
                <a:effectLst/>
                <a:highlight>
                  <a:srgbClr val="00FF00"/>
                </a:highlight>
                <a:latin typeface="Calibri" panose="020F0502020204030204" pitchFamily="34" charset="0"/>
                <a:cs typeface="Calibri" panose="020F0502020204030204" pitchFamily="34" charset="0"/>
              </a:rPr>
              <a:t>resonates with the target market </a:t>
            </a:r>
          </a:p>
          <a:p>
            <a:pPr marL="0" indent="0" algn="ctr">
              <a:buNone/>
            </a:pPr>
            <a:r>
              <a:rPr lang="en-US" sz="1800" b="1" i="0" dirty="0">
                <a:solidFill>
                  <a:schemeClr val="tx1"/>
                </a:solidFill>
                <a:effectLst/>
                <a:latin typeface="Calibri" panose="020F0502020204030204" pitchFamily="34" charset="0"/>
                <a:cs typeface="Calibri" panose="020F0502020204030204" pitchFamily="34" charset="0"/>
              </a:rPr>
              <a:t>and utilizing a </a:t>
            </a:r>
            <a:r>
              <a:rPr lang="en-US" sz="1800" b="1" i="0" u="sng" dirty="0">
                <a:solidFill>
                  <a:schemeClr val="tx1"/>
                </a:solidFill>
                <a:effectLst/>
                <a:highlight>
                  <a:srgbClr val="00FF00"/>
                </a:highlight>
                <a:latin typeface="Calibri" panose="020F0502020204030204" pitchFamily="34" charset="0"/>
                <a:cs typeface="Calibri" panose="020F0502020204030204" pitchFamily="34" charset="0"/>
              </a:rPr>
              <a:t>communication plan within the marketing strategic plan</a:t>
            </a:r>
            <a:r>
              <a:rPr lang="en-US" sz="1800" b="1" i="0" dirty="0">
                <a:solidFill>
                  <a:schemeClr val="tx1"/>
                </a:solidFill>
                <a:effectLst/>
                <a:latin typeface="Calibri" panose="020F0502020204030204" pitchFamily="34" charset="0"/>
                <a:cs typeface="Calibri" panose="020F0502020204030204" pitchFamily="34" charset="0"/>
              </a:rPr>
              <a:t>, whether it is a robust website, </a:t>
            </a:r>
          </a:p>
          <a:p>
            <a:pPr marL="0" indent="0" algn="ctr">
              <a:buNone/>
            </a:pPr>
            <a:r>
              <a:rPr lang="en-US" sz="1800" b="1" i="0" dirty="0">
                <a:solidFill>
                  <a:schemeClr val="tx1"/>
                </a:solidFill>
                <a:effectLst/>
                <a:latin typeface="Calibri" panose="020F0502020204030204" pitchFamily="34" charset="0"/>
                <a:cs typeface="Calibri" panose="020F0502020204030204" pitchFamily="34" charset="0"/>
              </a:rPr>
              <a:t>advertising digitally or through other channels </a:t>
            </a:r>
            <a:r>
              <a:rPr lang="en-US" sz="1800" b="1" i="0" u="sng" dirty="0">
                <a:solidFill>
                  <a:schemeClr val="tx1"/>
                </a:solidFill>
                <a:effectLst/>
                <a:highlight>
                  <a:srgbClr val="00FF00"/>
                </a:highlight>
                <a:latin typeface="Calibri" panose="020F0502020204030204" pitchFamily="34" charset="0"/>
                <a:cs typeface="Calibri" panose="020F0502020204030204" pitchFamily="34" charset="0"/>
              </a:rPr>
              <a:t>to  grow awareness to translate into purchases</a:t>
            </a:r>
            <a:r>
              <a:rPr lang="en-US" sz="1800" b="1" i="0" dirty="0">
                <a:solidFill>
                  <a:schemeClr val="tx1"/>
                </a:solidFill>
                <a:effectLst/>
                <a:latin typeface="Calibri" panose="020F0502020204030204" pitchFamily="34" charset="0"/>
                <a:cs typeface="Calibri" panose="020F0502020204030204" pitchFamily="34" charset="0"/>
              </a:rPr>
              <a:t>.</a:t>
            </a:r>
          </a:p>
          <a:p>
            <a:pPr marL="0" indent="0">
              <a:buNone/>
            </a:pPr>
            <a:endParaRPr lang="en-US" sz="1800" b="1" dirty="0">
              <a:latin typeface="Calibri" panose="020F0502020204030204" pitchFamily="34" charset="0"/>
              <a:cs typeface="Calibri" panose="020F0502020204030204" pitchFamily="34" charset="0"/>
            </a:endParaRPr>
          </a:p>
          <a:p>
            <a:pPr marL="0" indent="0">
              <a:buNone/>
            </a:pPr>
            <a:r>
              <a:rPr lang="en-US" sz="1800" b="1" i="0" dirty="0">
                <a:solidFill>
                  <a:schemeClr val="tx1"/>
                </a:solidFill>
                <a:effectLst/>
                <a:latin typeface="Calibri" panose="020F0502020204030204" pitchFamily="34" charset="0"/>
                <a:cs typeface="Calibri" panose="020F0502020204030204" pitchFamily="34" charset="0"/>
              </a:rPr>
              <a:t>	Strategic Marketing Plan includes the Communication Plan within it </a:t>
            </a:r>
          </a:p>
          <a:p>
            <a:endParaRPr lang="en-US" dirty="0"/>
          </a:p>
        </p:txBody>
      </p:sp>
      <p:sp>
        <p:nvSpPr>
          <p:cNvPr id="5" name="TextBox 4">
            <a:extLst>
              <a:ext uri="{FF2B5EF4-FFF2-40B4-BE49-F238E27FC236}">
                <a16:creationId xmlns:a16="http://schemas.microsoft.com/office/drawing/2014/main" id="{C4AAB15C-54CC-46F1-BFD6-03167B2F272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8069523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633753" y="531219"/>
            <a:ext cx="1005840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Personalization /Brand Loyalty</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40773" y="1431235"/>
            <a:ext cx="11159613" cy="5038391"/>
          </a:xfrm>
          <a:solidFill>
            <a:schemeClr val="bg1"/>
          </a:solidFill>
        </p:spPr>
        <p:txBody>
          <a:bodyPr>
            <a:normAutofit lnSpcReduction="10000"/>
          </a:bodyPr>
          <a:lstStyle/>
          <a:p>
            <a:pPr marL="0" indent="0" algn="l">
              <a:buNone/>
            </a:pPr>
            <a:r>
              <a:rPr lang="en-US" b="1" i="0" dirty="0">
                <a:solidFill>
                  <a:srgbClr val="0F172A"/>
                </a:solidFill>
                <a:effectLst/>
                <a:latin typeface="ui-sans-serif"/>
              </a:rPr>
              <a:t> </a:t>
            </a:r>
            <a:r>
              <a:rPr lang="en-US" sz="3500" b="1" i="0" dirty="0">
                <a:solidFill>
                  <a:srgbClr val="0F172A"/>
                </a:solidFill>
                <a:effectLst/>
                <a:latin typeface="Calibri" panose="020F0502020204030204" pitchFamily="34" charset="0"/>
                <a:cs typeface="Calibri" panose="020F0502020204030204" pitchFamily="34" charset="0"/>
              </a:rPr>
              <a:t>Cause-based Marketing</a:t>
            </a:r>
            <a:endParaRPr lang="en-US" sz="2800" b="1" i="0" dirty="0">
              <a:solidFill>
                <a:srgbClr val="FF0000"/>
              </a:solidFill>
              <a:effectLst/>
              <a:latin typeface="Calibri" panose="020F0502020204030204" pitchFamily="34" charset="0"/>
              <a:cs typeface="Calibri" panose="020F0502020204030204" pitchFamily="34" charset="0"/>
            </a:endParaRPr>
          </a:p>
          <a:p>
            <a:pPr algn="l"/>
            <a:r>
              <a:rPr lang="en-US" sz="2000" b="0" i="0" dirty="0">
                <a:effectLst/>
                <a:latin typeface="Calibri" panose="020F0502020204030204" pitchFamily="34" charset="0"/>
                <a:cs typeface="Calibri" panose="020F0502020204030204" pitchFamily="34" charset="0"/>
              </a:rPr>
              <a:t>Many consumers are swayed by cause-based marketing and by companies and manufacturers that </a:t>
            </a:r>
            <a:r>
              <a:rPr lang="en-US" sz="2000" dirty="0">
                <a:latin typeface="Calibri" panose="020F0502020204030204" pitchFamily="34" charset="0"/>
                <a:cs typeface="Calibri" panose="020F0502020204030204" pitchFamily="34" charset="0"/>
              </a:rPr>
              <a:t>embody social responsibility as a core value</a:t>
            </a:r>
          </a:p>
          <a:p>
            <a:pPr algn="l"/>
            <a:endParaRPr lang="en-US" sz="2000" dirty="0">
              <a:latin typeface="Calibri" panose="020F0502020204030204" pitchFamily="34" charset="0"/>
              <a:cs typeface="Calibri" panose="020F0502020204030204" pitchFamily="34" charset="0"/>
            </a:endParaRPr>
          </a:p>
          <a:p>
            <a:pPr algn="l"/>
            <a:r>
              <a:rPr lang="en-US" sz="2000" b="0" i="0" dirty="0">
                <a:effectLst/>
                <a:latin typeface="Calibri" panose="020F0502020204030204" pitchFamily="34" charset="0"/>
                <a:cs typeface="Calibri" panose="020F0502020204030204" pitchFamily="34" charset="0"/>
              </a:rPr>
              <a:t>Supporting non-profit organizations, sustainability, goodwill, climate change, body-shaming, and many other issues have become part of the composition of a brand.</a:t>
            </a:r>
          </a:p>
          <a:p>
            <a:pPr marL="0" indent="0" algn="l">
              <a:buNone/>
            </a:pPr>
            <a:endParaRPr lang="en-US" sz="2000" b="0" i="0" dirty="0">
              <a:effectLst/>
              <a:latin typeface="Calibri" panose="020F0502020204030204" pitchFamily="34" charset="0"/>
              <a:cs typeface="Calibri" panose="020F0502020204030204" pitchFamily="34" charset="0"/>
            </a:endParaRPr>
          </a:p>
          <a:p>
            <a:pPr algn="l"/>
            <a:r>
              <a:rPr lang="en-US" sz="2000" dirty="0">
                <a:latin typeface="Calibri" panose="020F0502020204030204" pitchFamily="34" charset="0"/>
                <a:cs typeface="Calibri" panose="020F0502020204030204" pitchFamily="34" charset="0"/>
              </a:rPr>
              <a:t>Whether it is cruelty-free testing, using packaging materials that are eco-friendlier, supporting non-profit organizations or using people with different cultures or body types in their ads, brands are now commonly identifying the causes that</a:t>
            </a:r>
            <a:r>
              <a:rPr lang="en-US" sz="2000" b="0" i="0" dirty="0">
                <a:effectLst/>
                <a:latin typeface="Calibri" panose="020F0502020204030204" pitchFamily="34" charset="0"/>
                <a:cs typeface="Calibri" panose="020F0502020204030204" pitchFamily="34" charset="0"/>
              </a:rPr>
              <a:t> resonate strongly with consumers' choices. </a:t>
            </a:r>
          </a:p>
          <a:p>
            <a:pPr marL="0" indent="0" algn="l">
              <a:buNone/>
            </a:pPr>
            <a:r>
              <a:rPr lang="en-US" sz="2800" b="1" i="0" dirty="0">
                <a:effectLst/>
                <a:latin typeface="ui-sans-serif"/>
              </a:rPr>
              <a:t> </a:t>
            </a:r>
            <a:endParaRPr lang="en-US" dirty="0"/>
          </a:p>
        </p:txBody>
      </p:sp>
      <p:sp>
        <p:nvSpPr>
          <p:cNvPr id="5" name="TextBox 4">
            <a:extLst>
              <a:ext uri="{FF2B5EF4-FFF2-40B4-BE49-F238E27FC236}">
                <a16:creationId xmlns:a16="http://schemas.microsoft.com/office/drawing/2014/main" id="{220BCDC6-C61E-4CB7-BDE4-0AEF8A6B4B32}"/>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306487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840230" y="209875"/>
            <a:ext cx="1005840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Personalization /Brand Loyalty</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16192" y="1162408"/>
            <a:ext cx="11159613" cy="5038391"/>
          </a:xfrm>
          <a:solidFill>
            <a:schemeClr val="bg1"/>
          </a:solidFill>
        </p:spPr>
        <p:txBody>
          <a:bodyPr>
            <a:normAutofit/>
          </a:bodyPr>
          <a:lstStyle/>
          <a:p>
            <a:pPr marL="0" indent="0" algn="l">
              <a:buNone/>
            </a:pPr>
            <a:r>
              <a:rPr lang="en-US" b="1" i="0" dirty="0">
                <a:solidFill>
                  <a:srgbClr val="0F172A"/>
                </a:solidFill>
                <a:effectLst/>
                <a:latin typeface="ui-sans-serif"/>
              </a:rPr>
              <a:t> </a:t>
            </a:r>
            <a:r>
              <a:rPr lang="en-US" sz="2800" b="1" i="0" dirty="0">
                <a:effectLst/>
                <a:latin typeface="ui-sans-serif"/>
              </a:rPr>
              <a:t> </a:t>
            </a:r>
          </a:p>
          <a:p>
            <a:pPr marL="0" indent="0" algn="l">
              <a:buNone/>
            </a:pPr>
            <a:r>
              <a:rPr lang="en-US" sz="2800" b="1" dirty="0">
                <a:latin typeface="Calibri" panose="020F0502020204030204" pitchFamily="34" charset="0"/>
                <a:cs typeface="Calibri" panose="020F0502020204030204" pitchFamily="34" charset="0"/>
              </a:rPr>
              <a:t>Effortless </a:t>
            </a:r>
            <a:r>
              <a:rPr lang="en-US" sz="2800" b="1" i="0" dirty="0">
                <a:effectLst/>
                <a:latin typeface="Calibri" panose="020F0502020204030204" pitchFamily="34" charset="0"/>
                <a:cs typeface="Calibri" panose="020F0502020204030204" pitchFamily="34" charset="0"/>
              </a:rPr>
              <a:t>Content – </a:t>
            </a:r>
            <a:r>
              <a:rPr lang="en-US" sz="2800" b="1" dirty="0">
                <a:latin typeface="Calibri" panose="020F0502020204030204" pitchFamily="34" charset="0"/>
                <a:cs typeface="Calibri" panose="020F0502020204030204" pitchFamily="34" charset="0"/>
              </a:rPr>
              <a:t>Make it easy </a:t>
            </a:r>
            <a:r>
              <a:rPr lang="en-US" sz="2800" b="1" i="0" dirty="0">
                <a:effectLst/>
                <a:latin typeface="Calibri" panose="020F0502020204030204" pitchFamily="34" charset="0"/>
                <a:cs typeface="Calibri" panose="020F0502020204030204" pitchFamily="34" charset="0"/>
              </a:rPr>
              <a:t>for the consumer</a:t>
            </a:r>
          </a:p>
          <a:p>
            <a:pPr algn="l"/>
            <a:r>
              <a:rPr lang="en-US" sz="2000" b="0" i="0" dirty="0">
                <a:effectLst/>
                <a:latin typeface="Calibri" panose="020F0502020204030204" pitchFamily="34" charset="0"/>
                <a:cs typeface="Calibri" panose="020F0502020204030204" pitchFamily="34" charset="0"/>
              </a:rPr>
              <a:t>It is important to put your content out in a strategic way with a strategic message- it is important that it is simple for the audience to consume it – it must be an easy to grasp message. </a:t>
            </a:r>
          </a:p>
          <a:p>
            <a:pPr algn="l"/>
            <a:endParaRPr lang="en-US" sz="2000" dirty="0">
              <a:latin typeface="Calibri" panose="020F0502020204030204" pitchFamily="34" charset="0"/>
              <a:cs typeface="Calibri" panose="020F0502020204030204" pitchFamily="34" charset="0"/>
            </a:endParaRPr>
          </a:p>
          <a:p>
            <a:pPr algn="l"/>
            <a:r>
              <a:rPr lang="en-US" sz="2000" dirty="0">
                <a:latin typeface="Calibri" panose="020F0502020204030204" pitchFamily="34" charset="0"/>
                <a:cs typeface="Calibri" panose="020F0502020204030204" pitchFamily="34" charset="0"/>
              </a:rPr>
              <a:t>Use easy to view </a:t>
            </a:r>
            <a:r>
              <a:rPr lang="en-US" sz="2000" b="0" i="0" dirty="0">
                <a:effectLst/>
                <a:latin typeface="Calibri" panose="020F0502020204030204" pitchFamily="34" charset="0"/>
                <a:cs typeface="Calibri" panose="020F0502020204030204" pitchFamily="34" charset="0"/>
              </a:rPr>
              <a:t>visuals and bites of information vs paragraphs -allow users to consume information within 10-15 sec. </a:t>
            </a:r>
          </a:p>
          <a:p>
            <a:pPr algn="l"/>
            <a:endParaRPr lang="en-US" sz="2000" b="0" i="0" dirty="0">
              <a:effectLst/>
              <a:latin typeface="Calibri" panose="020F0502020204030204" pitchFamily="34" charset="0"/>
              <a:cs typeface="Calibri" panose="020F0502020204030204" pitchFamily="34" charset="0"/>
            </a:endParaRPr>
          </a:p>
          <a:p>
            <a:pPr algn="l"/>
            <a:r>
              <a:rPr lang="en-US" sz="2000" b="0" i="0" dirty="0">
                <a:effectLst/>
                <a:latin typeface="Calibri" panose="020F0502020204030204" pitchFamily="34" charset="0"/>
                <a:cs typeface="Calibri" panose="020F0502020204030204" pitchFamily="34" charset="0"/>
              </a:rPr>
              <a:t>Gen-Z  dominates social media</a:t>
            </a:r>
            <a:r>
              <a:rPr lang="en-US" sz="2000" dirty="0">
                <a:latin typeface="Calibri" panose="020F0502020204030204" pitchFamily="34" charset="0"/>
                <a:cs typeface="Calibri" panose="020F0502020204030204" pitchFamily="34" charset="0"/>
              </a:rPr>
              <a:t>- </a:t>
            </a:r>
            <a:r>
              <a:rPr lang="en-US" sz="2000" b="0" i="0" dirty="0">
                <a:effectLst/>
                <a:latin typeface="Calibri" panose="020F0502020204030204" pitchFamily="34" charset="0"/>
                <a:cs typeface="Calibri" panose="020F0502020204030204" pitchFamily="34" charset="0"/>
              </a:rPr>
              <a:t>Target them with visual graphic designs </a:t>
            </a:r>
          </a:p>
          <a:p>
            <a:endParaRPr lang="en-US" dirty="0"/>
          </a:p>
        </p:txBody>
      </p:sp>
      <p:sp>
        <p:nvSpPr>
          <p:cNvPr id="5" name="TextBox 4">
            <a:extLst>
              <a:ext uri="{FF2B5EF4-FFF2-40B4-BE49-F238E27FC236}">
                <a16:creationId xmlns:a16="http://schemas.microsoft.com/office/drawing/2014/main" id="{7FA30E67-1077-4377-9B5D-3D6AD8CF70B0}"/>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8702789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663250" y="531219"/>
            <a:ext cx="10058400" cy="788641"/>
          </a:xfrm>
          <a:solidFill>
            <a:schemeClr val="accent1"/>
          </a:solidFill>
        </p:spPr>
        <p:txBody>
          <a:bodyPr>
            <a:noAutofit/>
          </a:bodyPr>
          <a:lstStyle/>
          <a:p>
            <a:r>
              <a:rPr lang="en-US" b="1" dirty="0">
                <a:solidFill>
                  <a:srgbClr val="002060"/>
                </a:solidFill>
                <a:latin typeface="Calibri" panose="020F0502020204030204" pitchFamily="34" charset="0"/>
                <a:cs typeface="Calibri" panose="020F0502020204030204" pitchFamily="34" charset="0"/>
              </a:rPr>
              <a:t>Personalization /Brand Loyalty</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540773" y="1431235"/>
            <a:ext cx="11159613" cy="5038391"/>
          </a:xfrm>
          <a:solidFill>
            <a:schemeClr val="bg1"/>
          </a:solidFill>
        </p:spPr>
        <p:txBody>
          <a:bodyPr>
            <a:normAutofit fontScale="70000" lnSpcReduction="20000"/>
          </a:bodyPr>
          <a:lstStyle/>
          <a:p>
            <a:pPr marL="0" indent="0" algn="l">
              <a:buNone/>
            </a:pPr>
            <a:endParaRPr lang="en-US" b="1" i="0" dirty="0">
              <a:solidFill>
                <a:srgbClr val="0F172A"/>
              </a:solidFill>
              <a:effectLst/>
              <a:latin typeface="ui-sans-serif"/>
            </a:endParaRPr>
          </a:p>
          <a:p>
            <a:pPr marL="0" indent="0" algn="l">
              <a:buNone/>
            </a:pPr>
            <a:r>
              <a:rPr lang="en-US" b="1" i="0" dirty="0">
                <a:solidFill>
                  <a:srgbClr val="0F172A"/>
                </a:solidFill>
                <a:effectLst/>
                <a:latin typeface="ui-sans-serif"/>
              </a:rPr>
              <a:t> </a:t>
            </a:r>
            <a:r>
              <a:rPr lang="en-US" sz="2800" b="1" i="0" dirty="0">
                <a:effectLst/>
                <a:latin typeface="Calibri" panose="020F0502020204030204" pitchFamily="34" charset="0"/>
                <a:cs typeface="Calibri" panose="020F0502020204030204" pitchFamily="34" charset="0"/>
              </a:rPr>
              <a:t>UGC – User Generated Content</a:t>
            </a:r>
          </a:p>
          <a:p>
            <a:pPr algn="l"/>
            <a:r>
              <a:rPr lang="en-US" sz="2800" b="0" i="0" dirty="0">
                <a:effectLst/>
                <a:latin typeface="Calibri" panose="020F0502020204030204" pitchFamily="34" charset="0"/>
                <a:cs typeface="Calibri" panose="020F0502020204030204" pitchFamily="34" charset="0"/>
              </a:rPr>
              <a:t>People like to buy based on knowing that someone else </a:t>
            </a:r>
            <a:r>
              <a:rPr lang="en-US" sz="2800" dirty="0">
                <a:latin typeface="Calibri" panose="020F0502020204030204" pitchFamily="34" charset="0"/>
                <a:cs typeface="Calibri" panose="020F0502020204030204" pitchFamily="34" charset="0"/>
              </a:rPr>
              <a:t>likes the product or had a good experience. </a:t>
            </a:r>
          </a:p>
          <a:p>
            <a:pPr algn="l"/>
            <a:endParaRPr lang="en-US" sz="2800" dirty="0">
              <a:latin typeface="Calibri" panose="020F0502020204030204" pitchFamily="34" charset="0"/>
              <a:cs typeface="Calibri" panose="020F0502020204030204" pitchFamily="34" charset="0"/>
            </a:endParaRPr>
          </a:p>
          <a:p>
            <a:pPr algn="l"/>
            <a:r>
              <a:rPr lang="en-US" sz="2800" dirty="0">
                <a:latin typeface="Calibri" panose="020F0502020204030204" pitchFamily="34" charset="0"/>
                <a:cs typeface="Calibri" panose="020F0502020204030204" pitchFamily="34" charset="0"/>
              </a:rPr>
              <a:t>Many brands/companies use endorsements from famous people to help sell a product or service as a form of convincing someone</a:t>
            </a:r>
          </a:p>
          <a:p>
            <a:pPr lvl="1"/>
            <a:r>
              <a:rPr lang="en-US" sz="2600" b="0" i="0" dirty="0">
                <a:effectLst/>
                <a:latin typeface="Calibri" panose="020F0502020204030204" pitchFamily="34" charset="0"/>
                <a:cs typeface="Calibri" panose="020F0502020204030204" pitchFamily="34" charset="0"/>
              </a:rPr>
              <a:t>User-generated content is an inexpensive way to build your brand's social credibility. </a:t>
            </a:r>
          </a:p>
          <a:p>
            <a:pPr lvl="1"/>
            <a:r>
              <a:rPr lang="en-US" sz="2800" b="0" i="0" dirty="0">
                <a:effectLst/>
                <a:latin typeface="Calibri" panose="020F0502020204030204" pitchFamily="34" charset="0"/>
                <a:cs typeface="Calibri" panose="020F0502020204030204" pitchFamily="34" charset="0"/>
              </a:rPr>
              <a:t>Every time you post something you're selling, try to include what customers say about the product. Positive reactions, endorsements, ratings help </a:t>
            </a:r>
            <a:r>
              <a:rPr lang="en-US" sz="2800" dirty="0">
                <a:latin typeface="Calibri" panose="020F0502020204030204" pitchFamily="34" charset="0"/>
                <a:cs typeface="Calibri" panose="020F0502020204030204" pitchFamily="34" charset="0"/>
              </a:rPr>
              <a:t>give an edge to completing the transaction.</a:t>
            </a:r>
            <a:endParaRPr lang="en-US" sz="2800" b="0" i="0" dirty="0">
              <a:effectLst/>
              <a:latin typeface="Calibri" panose="020F0502020204030204" pitchFamily="34" charset="0"/>
              <a:cs typeface="Calibri" panose="020F0502020204030204" pitchFamily="34" charset="0"/>
            </a:endParaRPr>
          </a:p>
          <a:p>
            <a:pPr lvl="3">
              <a:buFont typeface="Arial" panose="020B0604020202020204" pitchFamily="34" charset="0"/>
              <a:buChar char="•"/>
            </a:pPr>
            <a:r>
              <a:rPr lang="en-US" sz="2500" b="0" i="0" dirty="0">
                <a:effectLst/>
                <a:latin typeface="Calibri" panose="020F0502020204030204" pitchFamily="34" charset="0"/>
                <a:cs typeface="Calibri" panose="020F0502020204030204" pitchFamily="34" charset="0"/>
              </a:rPr>
              <a:t>Boosts sales</a:t>
            </a:r>
          </a:p>
          <a:p>
            <a:pPr lvl="3">
              <a:buFont typeface="Arial" panose="020B0604020202020204" pitchFamily="34" charset="0"/>
              <a:buChar char="•"/>
            </a:pPr>
            <a:r>
              <a:rPr lang="en-US" sz="2500" b="0" i="0" dirty="0">
                <a:effectLst/>
                <a:latin typeface="Calibri" panose="020F0502020204030204" pitchFamily="34" charset="0"/>
                <a:cs typeface="Calibri" panose="020F0502020204030204" pitchFamily="34" charset="0"/>
              </a:rPr>
              <a:t>Increases brand loyalty and recognition</a:t>
            </a:r>
          </a:p>
          <a:p>
            <a:pPr lvl="3">
              <a:buFont typeface="Arial" panose="020B0604020202020204" pitchFamily="34" charset="0"/>
              <a:buChar char="•"/>
            </a:pPr>
            <a:r>
              <a:rPr lang="en-US" sz="2500" b="0" i="0" dirty="0">
                <a:effectLst/>
                <a:latin typeface="Calibri" panose="020F0502020204030204" pitchFamily="34" charset="0"/>
                <a:cs typeface="Calibri" panose="020F0502020204030204" pitchFamily="34" charset="0"/>
              </a:rPr>
              <a:t>It makes your social media posts more appealing</a:t>
            </a:r>
          </a:p>
          <a:p>
            <a:pPr lvl="3">
              <a:buFont typeface="Arial" panose="020B0604020202020204" pitchFamily="34" charset="0"/>
              <a:buChar char="•"/>
            </a:pPr>
            <a:r>
              <a:rPr lang="en-US" sz="2500" b="0" i="0" dirty="0">
                <a:effectLst/>
                <a:latin typeface="Calibri" panose="020F0502020204030204" pitchFamily="34" charset="0"/>
                <a:cs typeface="Calibri" panose="020F0502020204030204" pitchFamily="34" charset="0"/>
              </a:rPr>
              <a:t>It helps you win over influencers and partners</a:t>
            </a:r>
          </a:p>
          <a:p>
            <a:endParaRPr lang="en-US" dirty="0"/>
          </a:p>
        </p:txBody>
      </p:sp>
      <p:pic>
        <p:nvPicPr>
          <p:cNvPr id="7" name="Picture 6">
            <a:extLst>
              <a:ext uri="{FF2B5EF4-FFF2-40B4-BE49-F238E27FC236}">
                <a16:creationId xmlns:a16="http://schemas.microsoft.com/office/drawing/2014/main" id="{2F98A043-9F2D-480A-BB39-CC75477F90A8}"/>
              </a:ext>
            </a:extLst>
          </p:cNvPr>
          <p:cNvPicPr>
            <a:picLocks noChangeAspect="1"/>
          </p:cNvPicPr>
          <p:nvPr/>
        </p:nvPicPr>
        <p:blipFill>
          <a:blip r:embed="rId2"/>
          <a:stretch>
            <a:fillRect/>
          </a:stretch>
        </p:blipFill>
        <p:spPr>
          <a:xfrm>
            <a:off x="6637522" y="4574308"/>
            <a:ext cx="1596320" cy="1704914"/>
          </a:xfrm>
          <a:prstGeom prst="rect">
            <a:avLst/>
          </a:prstGeom>
        </p:spPr>
      </p:pic>
      <p:sp>
        <p:nvSpPr>
          <p:cNvPr id="6" name="TextBox 5">
            <a:extLst>
              <a:ext uri="{FF2B5EF4-FFF2-40B4-BE49-F238E27FC236}">
                <a16:creationId xmlns:a16="http://schemas.microsoft.com/office/drawing/2014/main" id="{3E3261CE-BA43-43D2-953B-D0F71762F590}"/>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418053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284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Marketing Innovation</a:t>
            </a: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5596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r>
              <a:rPr lang="en-US" dirty="0">
                <a:solidFill>
                  <a:srgbClr val="002060"/>
                </a:solidFill>
                <a:latin typeface="Calibri" panose="020F0502020204030204" pitchFamily="34" charset="0"/>
                <a:cs typeface="Calibri" panose="020F0502020204030204" pitchFamily="34" charset="0"/>
              </a:rPr>
              <a:t>Marketing Innovation</a:t>
            </a: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a:solidFill>
            <a:schemeClr val="bg1"/>
          </a:solidFill>
        </p:spPr>
        <p:txBody>
          <a:bodyPr>
            <a:normAutofit/>
          </a:bodyPr>
          <a:lstStyle/>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000" b="1" dirty="0">
                <a:latin typeface="Calibri" panose="020F0502020204030204" pitchFamily="34" charset="0"/>
                <a:cs typeface="Calibri" panose="020F0502020204030204" pitchFamily="34" charset="0"/>
              </a:rPr>
              <a:t>Implementation of new or unique Marketing approach</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Product or product design</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Service</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Packaging, packaging design or type</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Product placement, Pricing</a:t>
            </a:r>
          </a:p>
          <a:p>
            <a:pPr lvl="1">
              <a:buFont typeface="Wingdings" panose="05000000000000000000" pitchFamily="2" charset="2"/>
              <a:buChar char="§"/>
            </a:pPr>
            <a:endParaRPr lang="en-US" sz="1800" dirty="0">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Disruptive Innovation</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Transforming a product or service to one that is simpler, accessible, possibly less-costly</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Dishwasher / Laundry pods</a:t>
            </a:r>
          </a:p>
          <a:p>
            <a:pPr lvl="1"/>
            <a:endParaRPr lang="en-US" dirty="0"/>
          </a:p>
        </p:txBody>
      </p:sp>
      <p:sp>
        <p:nvSpPr>
          <p:cNvPr id="5" name="TextBox 4">
            <a:extLst>
              <a:ext uri="{FF2B5EF4-FFF2-40B4-BE49-F238E27FC236}">
                <a16:creationId xmlns:a16="http://schemas.microsoft.com/office/drawing/2014/main" id="{1A912532-5B10-41B0-8DC5-518A51EB644D}"/>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0608923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r>
              <a:rPr lang="en-US" dirty="0">
                <a:solidFill>
                  <a:srgbClr val="002060"/>
                </a:solidFill>
                <a:latin typeface="Calibri" panose="020F0502020204030204" pitchFamily="34" charset="0"/>
                <a:cs typeface="Calibri" panose="020F0502020204030204" pitchFamily="34" charset="0"/>
              </a:rPr>
              <a:t>Marketing Innovation -Types</a:t>
            </a:r>
            <a:endParaRPr lang="en-US" dirty="0">
              <a:solidFill>
                <a:srgbClr val="002060"/>
              </a:solidFill>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p:spPr>
        <p:txBody>
          <a:bodyPr>
            <a:normAutofit/>
          </a:bodyPr>
          <a:lstStyle/>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Rectangle 4">
            <a:extLst>
              <a:ext uri="{FF2B5EF4-FFF2-40B4-BE49-F238E27FC236}">
                <a16:creationId xmlns:a16="http://schemas.microsoft.com/office/drawing/2014/main" id="{E313B831-EED8-47EB-B115-3AABE5A5AFDB}"/>
              </a:ext>
            </a:extLst>
          </p:cNvPr>
          <p:cNvSpPr/>
          <p:nvPr/>
        </p:nvSpPr>
        <p:spPr>
          <a:xfrm>
            <a:off x="6440898" y="1548049"/>
            <a:ext cx="4684302" cy="37619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latin typeface="Calibri" panose="020F0502020204030204" pitchFamily="34" charset="0"/>
                <a:cs typeface="Calibri" panose="020F0502020204030204" pitchFamily="34" charset="0"/>
              </a:rPr>
              <a:t>Architectural/Sustaining</a:t>
            </a:r>
            <a:r>
              <a:rPr lang="en-US" dirty="0">
                <a:solidFill>
                  <a:schemeClr val="tx1"/>
                </a:solidFill>
                <a:latin typeface="Calibri" panose="020F0502020204030204" pitchFamily="34" charset="0"/>
                <a:cs typeface="Calibri" panose="020F0502020204030204" pitchFamily="34" charset="0"/>
              </a:rPr>
              <a:t>-modify a system’s components for market leadership – desktop copier</a:t>
            </a:r>
          </a:p>
          <a:p>
            <a:pPr marL="285750" indent="-285750">
              <a:buFont typeface="Arial" panose="020B0604020202020204" pitchFamily="34" charset="0"/>
              <a:buChar char="•"/>
            </a:pPr>
            <a:r>
              <a:rPr lang="en-US" b="1" dirty="0">
                <a:solidFill>
                  <a:schemeClr val="tx1"/>
                </a:solidFill>
                <a:latin typeface="Calibri" panose="020F0502020204030204" pitchFamily="34" charset="0"/>
                <a:cs typeface="Calibri" panose="020F0502020204030204" pitchFamily="34" charset="0"/>
              </a:rPr>
              <a:t>Incremental-</a:t>
            </a:r>
            <a:r>
              <a:rPr lang="en-US" dirty="0">
                <a:solidFill>
                  <a:schemeClr val="tx1"/>
                </a:solidFill>
                <a:latin typeface="Calibri" panose="020F0502020204030204" pitchFamily="34" charset="0"/>
                <a:cs typeface="Calibri" panose="020F0502020204030204" pitchFamily="34" charset="0"/>
              </a:rPr>
              <a:t>small improvements –Gillette razors</a:t>
            </a:r>
          </a:p>
          <a:p>
            <a:pPr marL="285750" indent="-285750">
              <a:buFont typeface="Arial" panose="020B0604020202020204" pitchFamily="34" charset="0"/>
              <a:buChar char="•"/>
            </a:pPr>
            <a:r>
              <a:rPr lang="en-US" b="1" dirty="0">
                <a:solidFill>
                  <a:schemeClr val="tx1"/>
                </a:solidFill>
                <a:latin typeface="Calibri" panose="020F0502020204030204" pitchFamily="34" charset="0"/>
                <a:cs typeface="Calibri" panose="020F0502020204030204" pitchFamily="34" charset="0"/>
              </a:rPr>
              <a:t>Radical</a:t>
            </a:r>
            <a:r>
              <a:rPr lang="en-US" dirty="0">
                <a:solidFill>
                  <a:schemeClr val="tx1"/>
                </a:solidFill>
                <a:latin typeface="Calibri" panose="020F0502020204030204" pitchFamily="34" charset="0"/>
                <a:cs typeface="Calibri" panose="020F0502020204030204" pitchFamily="34" charset="0"/>
              </a:rPr>
              <a:t> –major change to an existing system-Apple iPhone</a:t>
            </a:r>
          </a:p>
          <a:p>
            <a:pPr marL="285750" indent="-285750">
              <a:buFont typeface="Arial" panose="020B0604020202020204" pitchFamily="34" charset="0"/>
              <a:buChar char="•"/>
            </a:pPr>
            <a:r>
              <a:rPr lang="en-US" b="1" dirty="0">
                <a:solidFill>
                  <a:schemeClr val="tx1"/>
                </a:solidFill>
                <a:latin typeface="Calibri" panose="020F0502020204030204" pitchFamily="34" charset="0"/>
                <a:cs typeface="Calibri" panose="020F0502020204030204" pitchFamily="34" charset="0"/>
              </a:rPr>
              <a:t>Disruptive</a:t>
            </a:r>
            <a:r>
              <a:rPr lang="en-US" dirty="0">
                <a:solidFill>
                  <a:schemeClr val="tx1"/>
                </a:solidFill>
                <a:latin typeface="Calibri" panose="020F0502020204030204" pitchFamily="34" charset="0"/>
                <a:cs typeface="Calibri" panose="020F0502020204030204" pitchFamily="34" charset="0"/>
              </a:rPr>
              <a:t>-disrupts a market or creates a new one-low cost, efficient…Netflix, Airbnb</a:t>
            </a:r>
          </a:p>
        </p:txBody>
      </p:sp>
      <p:pic>
        <p:nvPicPr>
          <p:cNvPr id="1026" name="Picture 2" descr="Types of Innovation | Constant Contact Tech Blog">
            <a:extLst>
              <a:ext uri="{FF2B5EF4-FFF2-40B4-BE49-F238E27FC236}">
                <a16:creationId xmlns:a16="http://schemas.microsoft.com/office/drawing/2014/main" id="{60429ABE-01BE-4DDE-8194-B5987586C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516" y="1548049"/>
            <a:ext cx="4374587" cy="37619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7C1FB7-377B-47E3-8EBE-A7451B873225}"/>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
        <p:nvSpPr>
          <p:cNvPr id="4" name="Rectangle 3">
            <a:extLst>
              <a:ext uri="{FF2B5EF4-FFF2-40B4-BE49-F238E27FC236}">
                <a16:creationId xmlns:a16="http://schemas.microsoft.com/office/drawing/2014/main" id="{BD49E140-FDF5-4BBB-8F8A-E576314594A9}"/>
              </a:ext>
            </a:extLst>
          </p:cNvPr>
          <p:cNvSpPr/>
          <p:nvPr/>
        </p:nvSpPr>
        <p:spPr>
          <a:xfrm>
            <a:off x="1222310" y="5426765"/>
            <a:ext cx="990289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Maintain leadership position within a marketplace bringing advances in technology, size/shape,        major/minor bringing value to the consumer.</a:t>
            </a:r>
          </a:p>
        </p:txBody>
      </p:sp>
    </p:spTree>
    <p:extLst>
      <p:ext uri="{BB962C8B-B14F-4D97-AF65-F5344CB8AC3E}">
        <p14:creationId xmlns:p14="http://schemas.microsoft.com/office/powerpoint/2010/main" val="3881808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535-BF29-4FC0-BC74-254AF67A0556}"/>
              </a:ext>
            </a:extLst>
          </p:cNvPr>
          <p:cNvSpPr>
            <a:spLocks noGrp="1"/>
          </p:cNvSpPr>
          <p:nvPr>
            <p:ph type="title"/>
          </p:nvPr>
        </p:nvSpPr>
        <p:spPr>
          <a:xfrm>
            <a:off x="1066800" y="642594"/>
            <a:ext cx="10058400" cy="934279"/>
          </a:xfrm>
          <a:solidFill>
            <a:schemeClr val="accent1"/>
          </a:solidFill>
        </p:spPr>
        <p:txBody>
          <a:bodyPr/>
          <a:lstStyle/>
          <a:p>
            <a:r>
              <a:rPr lang="en-US" dirty="0">
                <a:latin typeface="Calibri" panose="020F0502020204030204" pitchFamily="34" charset="0"/>
                <a:cs typeface="Calibri" panose="020F0502020204030204" pitchFamily="34" charset="0"/>
              </a:rPr>
              <a:t>Marketing Innovation</a:t>
            </a:r>
          </a:p>
        </p:txBody>
      </p:sp>
      <p:sp>
        <p:nvSpPr>
          <p:cNvPr id="3" name="Content Placeholder 2">
            <a:extLst>
              <a:ext uri="{FF2B5EF4-FFF2-40B4-BE49-F238E27FC236}">
                <a16:creationId xmlns:a16="http://schemas.microsoft.com/office/drawing/2014/main" id="{AF5627AA-0238-4AC8-A2D9-DF2E04C9DAA3}"/>
              </a:ext>
            </a:extLst>
          </p:cNvPr>
          <p:cNvSpPr>
            <a:spLocks noGrp="1"/>
          </p:cNvSpPr>
          <p:nvPr>
            <p:ph idx="1"/>
          </p:nvPr>
        </p:nvSpPr>
        <p:spPr>
          <a:xfrm>
            <a:off x="1066800" y="1726163"/>
            <a:ext cx="5623249" cy="4226581"/>
          </a:xfrm>
          <a:solidFill>
            <a:schemeClr val="bg1"/>
          </a:solidFill>
          <a:ln>
            <a:solidFill>
              <a:srgbClr val="FF0000"/>
            </a:solidFill>
          </a:ln>
        </p:spPr>
        <p:txBody>
          <a:bodyPr>
            <a:normAutofit fontScale="92500" lnSpcReduction="20000"/>
          </a:bodyPr>
          <a:lstStyle/>
          <a:p>
            <a:pPr lvl="2">
              <a:buFont typeface="Wingdings" panose="05000000000000000000" pitchFamily="2" charset="2"/>
              <a:buChar char="§"/>
            </a:pPr>
            <a:r>
              <a:rPr lang="en-US" sz="2400" b="1" dirty="0">
                <a:latin typeface="Calibri" panose="020F0502020204030204" pitchFamily="34" charset="0"/>
                <a:cs typeface="Calibri" panose="020F0502020204030204" pitchFamily="34" charset="0"/>
              </a:rPr>
              <a:t>Ikea</a:t>
            </a:r>
            <a:r>
              <a:rPr lang="en-US" sz="2400" dirty="0">
                <a:latin typeface="Calibri" panose="020F0502020204030204" pitchFamily="34" charset="0"/>
                <a:cs typeface="Calibri" panose="020F0502020204030204" pitchFamily="34" charset="0"/>
              </a:rPr>
              <a:t> </a:t>
            </a:r>
          </a:p>
          <a:p>
            <a:pPr lvl="3">
              <a:buFont typeface="Wingdings" panose="05000000000000000000" pitchFamily="2" charset="2"/>
              <a:buChar char="§"/>
            </a:pPr>
            <a:r>
              <a:rPr lang="en-US" sz="2000" dirty="0">
                <a:latin typeface="Calibri" panose="020F0502020204030204" pitchFamily="34" charset="0"/>
                <a:cs typeface="Calibri" panose="020F0502020204030204" pitchFamily="34" charset="0"/>
              </a:rPr>
              <a:t>From mail-order sales to stores globally. Experience in store (café, babysitting) and zero to basic tools for set up.</a:t>
            </a:r>
          </a:p>
          <a:p>
            <a:pPr lvl="2">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400" b="1" dirty="0">
                <a:latin typeface="Calibri" panose="020F0502020204030204" pitchFamily="34" charset="0"/>
                <a:cs typeface="Calibri" panose="020F0502020204030204" pitchFamily="34" charset="0"/>
              </a:rPr>
              <a:t>Netflix </a:t>
            </a:r>
          </a:p>
          <a:p>
            <a:pPr lvl="3">
              <a:buFont typeface="Wingdings" panose="05000000000000000000" pitchFamily="2" charset="2"/>
              <a:buChar char="§"/>
            </a:pPr>
            <a:r>
              <a:rPr lang="en-US" sz="2400" b="1" dirty="0">
                <a:latin typeface="Calibri" panose="020F0502020204030204" pitchFamily="34" charset="0"/>
                <a:cs typeface="Calibri" panose="020F0502020204030204" pitchFamily="34" charset="0"/>
              </a:rPr>
              <a:t>Disruptive –went from </a:t>
            </a:r>
            <a:r>
              <a:rPr lang="en-US" sz="2400" b="1" dirty="0" err="1">
                <a:latin typeface="Calibri" panose="020F0502020204030204" pitchFamily="34" charset="0"/>
                <a:cs typeface="Calibri" panose="020F0502020204030204" pitchFamily="34" charset="0"/>
              </a:rPr>
              <a:t>dvd</a:t>
            </a:r>
            <a:r>
              <a:rPr lang="en-US" sz="2400" b="1" dirty="0">
                <a:latin typeface="Calibri" panose="020F0502020204030204" pitchFamily="34" charset="0"/>
                <a:cs typeface="Calibri" panose="020F0502020204030204" pitchFamily="34" charset="0"/>
              </a:rPr>
              <a:t> mail, to vending machines to streaming</a:t>
            </a:r>
          </a:p>
          <a:p>
            <a:pPr lvl="3">
              <a:buFont typeface="Wingdings" panose="05000000000000000000" pitchFamily="2" charset="2"/>
              <a:buChar char="§"/>
            </a:pPr>
            <a:r>
              <a:rPr lang="en-US" sz="2000" dirty="0">
                <a:latin typeface="Calibri" panose="020F0502020204030204" pitchFamily="34" charset="0"/>
                <a:cs typeface="Calibri" panose="020F0502020204030204" pitchFamily="34" charset="0"/>
              </a:rPr>
              <a:t>Quality content, ease of use, Steaming service and distribution based on knowing consumer viewing behavior.</a:t>
            </a:r>
          </a:p>
          <a:p>
            <a:pPr lvl="3">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400" b="1" dirty="0">
                <a:latin typeface="Calibri" panose="020F0502020204030204" pitchFamily="34" charset="0"/>
                <a:cs typeface="Calibri" panose="020F0502020204030204" pitchFamily="34" charset="0"/>
              </a:rPr>
              <a:t>Dyson</a:t>
            </a:r>
            <a:endParaRPr lang="en-US" sz="2400" dirty="0">
              <a:latin typeface="Calibri" panose="020F0502020204030204" pitchFamily="34" charset="0"/>
              <a:cs typeface="Calibri" panose="020F0502020204030204" pitchFamily="34" charset="0"/>
            </a:endParaRPr>
          </a:p>
          <a:p>
            <a:pPr lvl="3">
              <a:buFont typeface="Wingdings" panose="05000000000000000000" pitchFamily="2" charset="2"/>
              <a:buChar char="§"/>
            </a:pPr>
            <a:r>
              <a:rPr lang="en-US" sz="2000" dirty="0">
                <a:latin typeface="Calibri" panose="020F0502020204030204" pitchFamily="34" charset="0"/>
                <a:cs typeface="Calibri" panose="020F0502020204030204" pitchFamily="34" charset="0"/>
              </a:rPr>
              <a:t>Efficiency</a:t>
            </a:r>
          </a:p>
          <a:p>
            <a:pPr lvl="1"/>
            <a:endParaRPr lang="en-US" dirty="0"/>
          </a:p>
        </p:txBody>
      </p:sp>
      <p:sp>
        <p:nvSpPr>
          <p:cNvPr id="5" name="TextBox 4">
            <a:extLst>
              <a:ext uri="{FF2B5EF4-FFF2-40B4-BE49-F238E27FC236}">
                <a16:creationId xmlns:a16="http://schemas.microsoft.com/office/drawing/2014/main" id="{4E43699B-CE81-4B68-ABBD-C3455AD4708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
        <p:nvSpPr>
          <p:cNvPr id="4" name="Rectangle: Rounded Corners 3">
            <a:extLst>
              <a:ext uri="{FF2B5EF4-FFF2-40B4-BE49-F238E27FC236}">
                <a16:creationId xmlns:a16="http://schemas.microsoft.com/office/drawing/2014/main" id="{4526C20D-4001-450E-8891-8171FC8EA0CC}"/>
              </a:ext>
            </a:extLst>
          </p:cNvPr>
          <p:cNvSpPr/>
          <p:nvPr/>
        </p:nvSpPr>
        <p:spPr>
          <a:xfrm rot="582282">
            <a:off x="7763070" y="1940768"/>
            <a:ext cx="3483429" cy="3415004"/>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“Having an idea for doing something  better and making it happen-even though it appears impossible. That’s still my dream.”</a:t>
            </a:r>
          </a:p>
          <a:p>
            <a:pPr algn="ctr"/>
            <a:endParaRPr lang="en-US" dirty="0"/>
          </a:p>
          <a:p>
            <a:pPr algn="ctr"/>
            <a:r>
              <a:rPr lang="en-US" dirty="0"/>
              <a:t>James Dyson</a:t>
            </a:r>
          </a:p>
          <a:p>
            <a:pPr algn="ctr"/>
            <a:r>
              <a:rPr lang="en-US" dirty="0"/>
              <a:t>Engineer</a:t>
            </a:r>
          </a:p>
        </p:txBody>
      </p:sp>
    </p:spTree>
    <p:extLst>
      <p:ext uri="{BB962C8B-B14F-4D97-AF65-F5344CB8AC3E}">
        <p14:creationId xmlns:p14="http://schemas.microsoft.com/office/powerpoint/2010/main" val="2236922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535-BF29-4FC0-BC74-254AF67A0556}"/>
              </a:ext>
            </a:extLst>
          </p:cNvPr>
          <p:cNvSpPr>
            <a:spLocks noGrp="1"/>
          </p:cNvSpPr>
          <p:nvPr>
            <p:ph type="title"/>
          </p:nvPr>
        </p:nvSpPr>
        <p:spPr>
          <a:xfrm>
            <a:off x="1066800" y="509171"/>
            <a:ext cx="10058400" cy="1030380"/>
          </a:xfrm>
          <a:solidFill>
            <a:schemeClr val="accent1"/>
          </a:solidFill>
        </p:spPr>
        <p:txBody>
          <a:bodyPr/>
          <a:lstStyle/>
          <a:p>
            <a:r>
              <a:rPr lang="en-US" dirty="0">
                <a:latin typeface="Calibri" panose="020F0502020204030204" pitchFamily="34" charset="0"/>
                <a:cs typeface="Calibri" panose="020F0502020204030204" pitchFamily="34" charset="0"/>
              </a:rPr>
              <a:t>Marketing Innovation</a:t>
            </a:r>
          </a:p>
        </p:txBody>
      </p:sp>
      <p:sp>
        <p:nvSpPr>
          <p:cNvPr id="3" name="Content Placeholder 2">
            <a:extLst>
              <a:ext uri="{FF2B5EF4-FFF2-40B4-BE49-F238E27FC236}">
                <a16:creationId xmlns:a16="http://schemas.microsoft.com/office/drawing/2014/main" id="{AF5627AA-0238-4AC8-A2D9-DF2E04C9DAA3}"/>
              </a:ext>
            </a:extLst>
          </p:cNvPr>
          <p:cNvSpPr>
            <a:spLocks noGrp="1"/>
          </p:cNvSpPr>
          <p:nvPr>
            <p:ph idx="1"/>
          </p:nvPr>
        </p:nvSpPr>
        <p:spPr>
          <a:xfrm>
            <a:off x="1066800" y="1750142"/>
            <a:ext cx="10058400" cy="4202602"/>
          </a:xfrm>
          <a:solidFill>
            <a:schemeClr val="bg1"/>
          </a:solidFill>
        </p:spPr>
        <p:txBody>
          <a:bodyPr>
            <a:normAutofit fontScale="85000" lnSpcReduction="20000"/>
          </a:bodyPr>
          <a:lstStyle/>
          <a:p>
            <a:pPr marL="0" indent="0">
              <a:buNone/>
            </a:pPr>
            <a:r>
              <a:rPr lang="en-US" sz="2600" b="1" dirty="0">
                <a:latin typeface="Calibri" panose="020F0502020204030204" pitchFamily="34" charset="0"/>
                <a:cs typeface="Calibri" panose="020F0502020204030204" pitchFamily="34" charset="0"/>
              </a:rPr>
              <a:t>How: Think Design to Market Process</a:t>
            </a:r>
          </a:p>
          <a:p>
            <a:pPr lvl="1">
              <a:buFont typeface="Wingdings" panose="05000000000000000000" pitchFamily="2" charset="2"/>
              <a:buChar char="§"/>
            </a:pPr>
            <a:r>
              <a:rPr lang="en-US" sz="1900" dirty="0">
                <a:latin typeface="Calibri" panose="020F0502020204030204" pitchFamily="34" charset="0"/>
                <a:cs typeface="Calibri" panose="020F0502020204030204" pitchFamily="34" charset="0"/>
              </a:rPr>
              <a:t>Explore consumer and technological opportunities and constraints</a:t>
            </a:r>
          </a:p>
          <a:p>
            <a:pPr lvl="1">
              <a:buFont typeface="Wingdings" panose="05000000000000000000" pitchFamily="2" charset="2"/>
              <a:buChar char="§"/>
            </a:pPr>
            <a:r>
              <a:rPr lang="en-US" sz="1900" dirty="0">
                <a:latin typeface="Calibri" panose="020F0502020204030204" pitchFamily="34" charset="0"/>
                <a:cs typeface="Calibri" panose="020F0502020204030204" pitchFamily="34" charset="0"/>
              </a:rPr>
              <a:t>Generate innovation ideas</a:t>
            </a:r>
          </a:p>
          <a:p>
            <a:pPr lvl="2">
              <a:buFont typeface="Wingdings" panose="05000000000000000000" pitchFamily="2" charset="2"/>
              <a:buChar char="§"/>
            </a:pPr>
            <a:r>
              <a:rPr lang="en-US" sz="1800" dirty="0">
                <a:latin typeface="Calibri" panose="020F0502020204030204" pitchFamily="34" charset="0"/>
                <a:cs typeface="Calibri" panose="020F0502020204030204" pitchFamily="34" charset="0"/>
              </a:rPr>
              <a:t>Consumer insights</a:t>
            </a:r>
          </a:p>
          <a:p>
            <a:pPr lvl="2">
              <a:buFont typeface="Wingdings" panose="05000000000000000000" pitchFamily="2" charset="2"/>
              <a:buChar char="§"/>
            </a:pPr>
            <a:r>
              <a:rPr lang="en-US" sz="1800" dirty="0">
                <a:latin typeface="Calibri" panose="020F0502020204030204" pitchFamily="34" charset="0"/>
                <a:cs typeface="Calibri" panose="020F0502020204030204" pitchFamily="34" charset="0"/>
              </a:rPr>
              <a:t>Solve a problem or annoyance</a:t>
            </a:r>
          </a:p>
          <a:p>
            <a:pPr lvl="1">
              <a:buFont typeface="Wingdings" panose="05000000000000000000" pitchFamily="2" charset="2"/>
              <a:buChar char="§"/>
            </a:pPr>
            <a:r>
              <a:rPr lang="en-US" sz="1900" dirty="0">
                <a:latin typeface="Calibri" panose="020F0502020204030204" pitchFamily="34" charset="0"/>
                <a:cs typeface="Calibri" panose="020F0502020204030204" pitchFamily="34" charset="0"/>
              </a:rPr>
              <a:t>Design concepts</a:t>
            </a:r>
          </a:p>
          <a:p>
            <a:pPr lvl="1">
              <a:buFont typeface="Wingdings" panose="05000000000000000000" pitchFamily="2" charset="2"/>
              <a:buChar char="§"/>
            </a:pPr>
            <a:r>
              <a:rPr lang="en-US" sz="1900" dirty="0">
                <a:latin typeface="Calibri" panose="020F0502020204030204" pitchFamily="34" charset="0"/>
                <a:cs typeface="Calibri" panose="020F0502020204030204" pitchFamily="34" charset="0"/>
              </a:rPr>
              <a:t>Manage the project portfolio to ensure delivery of business objectives</a:t>
            </a:r>
          </a:p>
          <a:p>
            <a:pPr lvl="1">
              <a:buFont typeface="Wingdings" panose="05000000000000000000" pitchFamily="2" charset="2"/>
              <a:buChar char="§"/>
            </a:pPr>
            <a:endParaRPr lang="en-US" sz="190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1900" dirty="0">
                <a:latin typeface="Calibri" panose="020F0502020204030204" pitchFamily="34" charset="0"/>
                <a:cs typeface="Calibri" panose="020F0502020204030204" pitchFamily="34" charset="0"/>
              </a:rPr>
              <a:t>Key Organizational Players;</a:t>
            </a:r>
          </a:p>
          <a:p>
            <a:pPr lvl="2">
              <a:buFont typeface="Wingdings" panose="05000000000000000000" pitchFamily="2" charset="2"/>
              <a:buChar char="§"/>
            </a:pPr>
            <a:r>
              <a:rPr lang="en-US" sz="1700" dirty="0">
                <a:latin typeface="Calibri" panose="020F0502020204030204" pitchFamily="34" charset="0"/>
                <a:cs typeface="Calibri" panose="020F0502020204030204" pitchFamily="34" charset="0"/>
              </a:rPr>
              <a:t>Marketing</a:t>
            </a:r>
          </a:p>
          <a:p>
            <a:pPr lvl="2">
              <a:buFont typeface="Wingdings" panose="05000000000000000000" pitchFamily="2" charset="2"/>
              <a:buChar char="§"/>
            </a:pPr>
            <a:r>
              <a:rPr lang="en-US" sz="1700" dirty="0">
                <a:latin typeface="Calibri" panose="020F0502020204030204" pitchFamily="34" charset="0"/>
                <a:cs typeface="Calibri" panose="020F0502020204030204" pitchFamily="34" charset="0"/>
              </a:rPr>
              <a:t>R&amp;D</a:t>
            </a:r>
          </a:p>
          <a:p>
            <a:pPr lvl="2">
              <a:buFont typeface="Wingdings" panose="05000000000000000000" pitchFamily="2" charset="2"/>
              <a:buChar char="§"/>
            </a:pPr>
            <a:r>
              <a:rPr lang="en-US" sz="1700" dirty="0">
                <a:latin typeface="Calibri" panose="020F0502020204030204" pitchFamily="34" charset="0"/>
                <a:cs typeface="Calibri" panose="020F0502020204030204" pitchFamily="34" charset="0"/>
              </a:rPr>
              <a:t>Procurement</a:t>
            </a:r>
          </a:p>
          <a:p>
            <a:pPr lvl="2">
              <a:buFont typeface="Wingdings" panose="05000000000000000000" pitchFamily="2" charset="2"/>
              <a:buChar char="§"/>
            </a:pPr>
            <a:r>
              <a:rPr lang="en-US" sz="1700" dirty="0">
                <a:latin typeface="Calibri" panose="020F0502020204030204" pitchFamily="34" charset="0"/>
                <a:cs typeface="Calibri" panose="020F0502020204030204" pitchFamily="34" charset="0"/>
              </a:rPr>
              <a:t>Operations – Supply Chain</a:t>
            </a:r>
          </a:p>
          <a:p>
            <a:pPr lvl="2">
              <a:buFont typeface="Wingdings" panose="05000000000000000000" pitchFamily="2" charset="2"/>
              <a:buChar char="§"/>
            </a:pPr>
            <a:r>
              <a:rPr lang="en-US" sz="1700" dirty="0">
                <a:latin typeface="Calibri" panose="020F0502020204030204" pitchFamily="34" charset="0"/>
                <a:cs typeface="Calibri" panose="020F0502020204030204" pitchFamily="34" charset="0"/>
              </a:rPr>
              <a:t>Finance</a:t>
            </a:r>
          </a:p>
          <a:p>
            <a:pPr lvl="2">
              <a:buFont typeface="Wingdings" panose="05000000000000000000" pitchFamily="2" charset="2"/>
              <a:buChar char="§"/>
            </a:pPr>
            <a:r>
              <a:rPr lang="en-US" sz="1700" dirty="0">
                <a:latin typeface="Calibri" panose="020F0502020204030204" pitchFamily="34" charset="0"/>
                <a:cs typeface="Calibri" panose="020F0502020204030204" pitchFamily="34" charset="0"/>
              </a:rPr>
              <a:t>Legal</a:t>
            </a:r>
          </a:p>
          <a:p>
            <a:pPr lvl="2">
              <a:buFont typeface="Wingdings" panose="05000000000000000000" pitchFamily="2" charset="2"/>
              <a:buChar char="§"/>
            </a:pPr>
            <a:r>
              <a:rPr lang="en-US" sz="1700" dirty="0">
                <a:latin typeface="Calibri" panose="020F0502020204030204" pitchFamily="34" charset="0"/>
                <a:cs typeface="Calibri" panose="020F0502020204030204" pitchFamily="34" charset="0"/>
              </a:rPr>
              <a:t>Sales</a:t>
            </a:r>
          </a:p>
          <a:p>
            <a:pPr lvl="1"/>
            <a:endParaRPr lang="en-US" dirty="0"/>
          </a:p>
        </p:txBody>
      </p:sp>
      <p:sp>
        <p:nvSpPr>
          <p:cNvPr id="5" name="TextBox 4">
            <a:extLst>
              <a:ext uri="{FF2B5EF4-FFF2-40B4-BE49-F238E27FC236}">
                <a16:creationId xmlns:a16="http://schemas.microsoft.com/office/drawing/2014/main" id="{4E43699B-CE81-4B68-ABBD-C3455AD47084}"/>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511118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728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709128"/>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What is Marketing?</a:t>
            </a:r>
          </a:p>
        </p:txBody>
      </p:sp>
      <p:sp>
        <p:nvSpPr>
          <p:cNvPr id="4" name="Content Placeholder 3">
            <a:extLst>
              <a:ext uri="{FF2B5EF4-FFF2-40B4-BE49-F238E27FC236}">
                <a16:creationId xmlns:a16="http://schemas.microsoft.com/office/drawing/2014/main" id="{271EF233-8B24-44B7-AD4D-02D45BE04578}"/>
              </a:ext>
            </a:extLst>
          </p:cNvPr>
          <p:cNvSpPr>
            <a:spLocks noGrp="1"/>
          </p:cNvSpPr>
          <p:nvPr>
            <p:ph idx="1"/>
          </p:nvPr>
        </p:nvSpPr>
        <p:spPr>
          <a:xfrm>
            <a:off x="955963" y="1504188"/>
            <a:ext cx="10169237" cy="4711218"/>
          </a:xfrm>
          <a:solidFill>
            <a:schemeClr val="bg1"/>
          </a:solidFill>
        </p:spPr>
        <p:txBody>
          <a:bodyPr>
            <a:normAutofit/>
          </a:bodyPr>
          <a:lstStyle/>
          <a:p>
            <a:pPr marL="0" indent="0" algn="l" fontAlgn="base">
              <a:buNone/>
            </a:pPr>
            <a:endParaRPr lang="en-US" sz="1600" b="1" i="0" dirty="0">
              <a:solidFill>
                <a:schemeClr val="tx1"/>
              </a:solidFill>
              <a:effectLst/>
              <a:latin typeface="Calibri" panose="020F0502020204030204" pitchFamily="34" charset="0"/>
              <a:cs typeface="Calibri" panose="020F0502020204030204" pitchFamily="34" charset="0"/>
            </a:endParaRPr>
          </a:p>
        </p:txBody>
      </p:sp>
      <p:pic>
        <p:nvPicPr>
          <p:cNvPr id="1026" name="Picture 2" descr="13 Brilliant Hearing Aid/Audiology Direct Mail Postcard Advertising Examples">
            <a:extLst>
              <a:ext uri="{FF2B5EF4-FFF2-40B4-BE49-F238E27FC236}">
                <a16:creationId xmlns:a16="http://schemas.microsoft.com/office/drawing/2014/main" id="{CA73DC22-B0DD-4E89-9E4E-C9C21FE26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25681"/>
            <a:ext cx="7592008" cy="44682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45709E1-756C-48A4-BD6A-559119443632}"/>
              </a:ext>
            </a:extLst>
          </p:cNvPr>
          <p:cNvSpPr/>
          <p:nvPr/>
        </p:nvSpPr>
        <p:spPr>
          <a:xfrm>
            <a:off x="8846410" y="1625680"/>
            <a:ext cx="2091188" cy="4468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n-US" dirty="0"/>
              <a:t>Target Market- Older people</a:t>
            </a:r>
          </a:p>
          <a:p>
            <a:pPr algn="ctr"/>
            <a:endParaRPr lang="en-US" dirty="0"/>
          </a:p>
          <a:p>
            <a:pPr marL="285750" indent="-285750" algn="ctr">
              <a:buFont typeface="Wingdings" panose="05000000000000000000" pitchFamily="2" charset="2"/>
              <a:buChar char="v"/>
            </a:pPr>
            <a:r>
              <a:rPr lang="en-US" dirty="0"/>
              <a:t>Emotional Angle and Message Tone</a:t>
            </a:r>
          </a:p>
          <a:p>
            <a:pPr marL="285750" indent="-285750" algn="ctr">
              <a:buFont typeface="Wingdings" panose="05000000000000000000" pitchFamily="2" charset="2"/>
              <a:buChar char="v"/>
            </a:pPr>
            <a:endParaRPr lang="en-US" dirty="0"/>
          </a:p>
          <a:p>
            <a:pPr marL="285750" indent="-285750" algn="ctr">
              <a:buFont typeface="Wingdings" panose="05000000000000000000" pitchFamily="2" charset="2"/>
              <a:buChar char="v"/>
            </a:pPr>
            <a:r>
              <a:rPr lang="en-US" dirty="0"/>
              <a:t>Discounted price</a:t>
            </a:r>
          </a:p>
          <a:p>
            <a:pPr marL="285750" indent="-285750" algn="ctr">
              <a:buFont typeface="Wingdings" panose="05000000000000000000" pitchFamily="2" charset="2"/>
              <a:buChar char="v"/>
            </a:pPr>
            <a:endParaRPr lang="en-US" dirty="0"/>
          </a:p>
          <a:p>
            <a:pPr marL="285750" indent="-285750" algn="ctr">
              <a:buFont typeface="Wingdings" panose="05000000000000000000" pitchFamily="2" charset="2"/>
              <a:buChar char="v"/>
            </a:pPr>
            <a:r>
              <a:rPr lang="en-US" dirty="0"/>
              <a:t>Free servicing &amp; consult</a:t>
            </a:r>
          </a:p>
          <a:p>
            <a:pPr algn="ctr"/>
            <a:endParaRPr lang="en-US" dirty="0"/>
          </a:p>
        </p:txBody>
      </p:sp>
      <p:sp>
        <p:nvSpPr>
          <p:cNvPr id="7" name="TextBox 6">
            <a:extLst>
              <a:ext uri="{FF2B5EF4-FFF2-40B4-BE49-F238E27FC236}">
                <a16:creationId xmlns:a16="http://schemas.microsoft.com/office/drawing/2014/main" id="{9F9EC5E0-33F7-48E4-91DC-BE396583C076}"/>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3114385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Awareness</a:t>
            </a:r>
          </a:p>
        </p:txBody>
      </p:sp>
      <p:sp>
        <p:nvSpPr>
          <p:cNvPr id="7" name="Text Placeholder 6">
            <a:extLst>
              <a:ext uri="{FF2B5EF4-FFF2-40B4-BE49-F238E27FC236}">
                <a16:creationId xmlns:a16="http://schemas.microsoft.com/office/drawing/2014/main" id="{77465F31-EEA2-4A40-A32A-236F543AB8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4879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709128"/>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Awareness = Marketing</a:t>
            </a:r>
          </a:p>
        </p:txBody>
      </p:sp>
      <p:sp>
        <p:nvSpPr>
          <p:cNvPr id="4" name="Content Placeholder 3">
            <a:extLst>
              <a:ext uri="{FF2B5EF4-FFF2-40B4-BE49-F238E27FC236}">
                <a16:creationId xmlns:a16="http://schemas.microsoft.com/office/drawing/2014/main" id="{271EF233-8B24-44B7-AD4D-02D45BE04578}"/>
              </a:ext>
            </a:extLst>
          </p:cNvPr>
          <p:cNvSpPr>
            <a:spLocks noGrp="1"/>
          </p:cNvSpPr>
          <p:nvPr>
            <p:ph idx="1"/>
          </p:nvPr>
        </p:nvSpPr>
        <p:spPr>
          <a:xfrm>
            <a:off x="955963" y="1504188"/>
            <a:ext cx="10169237" cy="4711218"/>
          </a:xfrm>
          <a:solidFill>
            <a:schemeClr val="bg1"/>
          </a:solidFill>
        </p:spPr>
        <p:txBody>
          <a:bodyPr>
            <a:normAutofit/>
          </a:bodyPr>
          <a:lstStyle/>
          <a:p>
            <a:pPr algn="l" fontAlgn="base">
              <a:buFont typeface="Wingdings" panose="05000000000000000000" pitchFamily="2" charset="2"/>
              <a:buChar char="Ø"/>
            </a:pPr>
            <a:endParaRPr lang="en-US" sz="1800" b="1" i="0" dirty="0">
              <a:solidFill>
                <a:schemeClr val="tx1"/>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endParaRPr lang="en-US" sz="1800" b="1" i="0" dirty="0">
              <a:solidFill>
                <a:schemeClr val="tx1"/>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r>
              <a:rPr lang="en-US" sz="2000" b="1" i="0" dirty="0">
                <a:solidFill>
                  <a:schemeClr val="tx1"/>
                </a:solidFill>
                <a:effectLst/>
                <a:latin typeface="Calibri" panose="020F0502020204030204" pitchFamily="34" charset="0"/>
                <a:cs typeface="Calibri" panose="020F0502020204030204" pitchFamily="34" charset="0"/>
              </a:rPr>
              <a:t>Marketing is the process of </a:t>
            </a:r>
            <a:r>
              <a:rPr lang="en-US" sz="2000" b="1" i="0" u="sng" dirty="0">
                <a:solidFill>
                  <a:schemeClr val="tx1"/>
                </a:solidFill>
                <a:effectLst/>
                <a:highlight>
                  <a:srgbClr val="FFFF00"/>
                </a:highlight>
                <a:latin typeface="Calibri" panose="020F0502020204030204" pitchFamily="34" charset="0"/>
                <a:cs typeface="Calibri" panose="020F0502020204030204" pitchFamily="34" charset="0"/>
              </a:rPr>
              <a:t>creating awareness</a:t>
            </a:r>
            <a:r>
              <a:rPr lang="en-US" sz="2000" b="1" i="0" dirty="0">
                <a:solidFill>
                  <a:schemeClr val="tx1"/>
                </a:solidFill>
                <a:effectLst/>
                <a:highlight>
                  <a:srgbClr val="FFFF00"/>
                </a:highlight>
                <a:latin typeface="Calibri" panose="020F0502020204030204" pitchFamily="34" charset="0"/>
                <a:cs typeface="Calibri" panose="020F0502020204030204" pitchFamily="34" charset="0"/>
              </a:rPr>
              <a:t> </a:t>
            </a:r>
            <a:r>
              <a:rPr lang="en-US" sz="2000" b="1" i="0" dirty="0">
                <a:solidFill>
                  <a:schemeClr val="tx1"/>
                </a:solidFill>
                <a:effectLst/>
                <a:latin typeface="Calibri" panose="020F0502020204030204" pitchFamily="34" charset="0"/>
                <a:cs typeface="Calibri" panose="020F0502020204030204" pitchFamily="34" charset="0"/>
              </a:rPr>
              <a:t>and </a:t>
            </a:r>
            <a:r>
              <a:rPr lang="en-US" sz="2000" b="1" i="0" u="sng" dirty="0">
                <a:solidFill>
                  <a:schemeClr val="tx1"/>
                </a:solidFill>
                <a:effectLst/>
                <a:highlight>
                  <a:srgbClr val="FFFF00"/>
                </a:highlight>
                <a:latin typeface="Calibri" panose="020F0502020204030204" pitchFamily="34" charset="0"/>
                <a:cs typeface="Calibri" panose="020F0502020204030204" pitchFamily="34" charset="0"/>
              </a:rPr>
              <a:t>promoting</a:t>
            </a:r>
            <a:r>
              <a:rPr lang="en-US" sz="2000" b="1" i="0" dirty="0">
                <a:solidFill>
                  <a:schemeClr val="tx1"/>
                </a:solidFill>
                <a:effectLst/>
                <a:latin typeface="Calibri" panose="020F0502020204030204" pitchFamily="34" charset="0"/>
                <a:cs typeface="Calibri" panose="020F0502020204030204" pitchFamily="34" charset="0"/>
              </a:rPr>
              <a:t> a business or brand’s products or services </a:t>
            </a:r>
            <a:r>
              <a:rPr lang="en-US" sz="2000" b="1" i="0" u="sng" dirty="0">
                <a:solidFill>
                  <a:schemeClr val="tx1"/>
                </a:solidFill>
                <a:effectLst/>
                <a:highlight>
                  <a:srgbClr val="FFFF00"/>
                </a:highlight>
                <a:latin typeface="Calibri" panose="020F0502020204030204" pitchFamily="34" charset="0"/>
                <a:cs typeface="Calibri" panose="020F0502020204030204" pitchFamily="34" charset="0"/>
              </a:rPr>
              <a:t>to a target audience</a:t>
            </a:r>
            <a:r>
              <a:rPr lang="en-US" sz="2000" b="1" i="0" dirty="0">
                <a:solidFill>
                  <a:schemeClr val="tx1"/>
                </a:solidFill>
                <a:effectLst/>
                <a:latin typeface="Calibri" panose="020F0502020204030204" pitchFamily="34" charset="0"/>
                <a:cs typeface="Calibri" panose="020F0502020204030204" pitchFamily="34" charset="0"/>
              </a:rPr>
              <a:t>. </a:t>
            </a:r>
          </a:p>
          <a:p>
            <a:pPr marL="0" indent="0" algn="l" fontAlgn="base">
              <a:buNone/>
            </a:pPr>
            <a:r>
              <a:rPr lang="en-US" sz="2000" b="1" i="0" dirty="0">
                <a:solidFill>
                  <a:schemeClr val="tx1"/>
                </a:solidFill>
                <a:effectLst/>
                <a:latin typeface="Calibri" panose="020F0502020204030204" pitchFamily="34" charset="0"/>
                <a:cs typeface="Calibri" panose="020F0502020204030204" pitchFamily="34" charset="0"/>
              </a:rPr>
              <a:t> </a:t>
            </a:r>
          </a:p>
          <a:p>
            <a:pPr marL="0" indent="0" algn="l" fontAlgn="base">
              <a:buNone/>
            </a:pPr>
            <a:endParaRPr lang="en-US" sz="2000" b="1" i="0" dirty="0">
              <a:solidFill>
                <a:schemeClr val="tx1"/>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r>
              <a:rPr lang="en-US" sz="2000" b="1" i="0" dirty="0">
                <a:solidFill>
                  <a:schemeClr val="tx1"/>
                </a:solidFill>
                <a:effectLst/>
                <a:latin typeface="Calibri" panose="020F0502020204030204" pitchFamily="34" charset="0"/>
                <a:cs typeface="Calibri" panose="020F0502020204030204" pitchFamily="34" charset="0"/>
              </a:rPr>
              <a:t>Marketing focuses on </a:t>
            </a:r>
            <a:r>
              <a:rPr lang="en-US" sz="2000" b="1" i="0" u="sng" dirty="0">
                <a:solidFill>
                  <a:schemeClr val="tx1"/>
                </a:solidFill>
                <a:effectLst/>
                <a:highlight>
                  <a:srgbClr val="FFFF00"/>
                </a:highlight>
                <a:latin typeface="Calibri" panose="020F0502020204030204" pitchFamily="34" charset="0"/>
                <a:cs typeface="Calibri" panose="020F0502020204030204" pitchFamily="34" charset="0"/>
              </a:rPr>
              <a:t>utilizing data of target customer markets</a:t>
            </a:r>
            <a:r>
              <a:rPr lang="en-US" sz="2000" b="1" i="0" u="sng" dirty="0">
                <a:solidFill>
                  <a:schemeClr val="tx1"/>
                </a:solidFill>
                <a:effectLst/>
                <a:latin typeface="Calibri" panose="020F0502020204030204" pitchFamily="34" charset="0"/>
                <a:cs typeface="Calibri" panose="020F0502020204030204" pitchFamily="34" charset="0"/>
              </a:rPr>
              <a:t> </a:t>
            </a:r>
            <a:r>
              <a:rPr lang="en-US" sz="2000" b="1" i="0" dirty="0">
                <a:solidFill>
                  <a:schemeClr val="tx1"/>
                </a:solidFill>
                <a:effectLst/>
                <a:latin typeface="Calibri" panose="020F0502020204030204" pitchFamily="34" charset="0"/>
                <a:cs typeface="Calibri" panose="020F0502020204030204" pitchFamily="34" charset="0"/>
              </a:rPr>
              <a:t>and </a:t>
            </a:r>
            <a:r>
              <a:rPr lang="en-US" sz="2000" b="1" i="0" u="sng" dirty="0">
                <a:solidFill>
                  <a:schemeClr val="tx1"/>
                </a:solidFill>
                <a:effectLst/>
                <a:highlight>
                  <a:srgbClr val="FFFF00"/>
                </a:highlight>
                <a:latin typeface="Calibri" panose="020F0502020204030204" pitchFamily="34" charset="0"/>
                <a:cs typeface="Calibri" panose="020F0502020204030204" pitchFamily="34" charset="0"/>
              </a:rPr>
              <a:t>developing strategies to reach the target market. </a:t>
            </a:r>
          </a:p>
          <a:p>
            <a:pPr algn="l" fontAlgn="base">
              <a:buFont typeface="Wingdings" panose="05000000000000000000" pitchFamily="2" charset="2"/>
              <a:buChar char="Ø"/>
            </a:pPr>
            <a:endParaRPr lang="en-US" sz="1800" b="1" i="0" dirty="0">
              <a:solidFill>
                <a:schemeClr val="tx1"/>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endParaRPr lang="en-US" sz="1600" b="1" i="0" dirty="0">
              <a:solidFill>
                <a:schemeClr val="tx1"/>
              </a:solidFill>
              <a:effectLst/>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87A358E5-14F9-4656-A7EA-E75A41A75975}"/>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33762376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709128"/>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Awareness = Marketing</a:t>
            </a:r>
          </a:p>
        </p:txBody>
      </p:sp>
      <p:sp>
        <p:nvSpPr>
          <p:cNvPr id="4" name="Content Placeholder 3">
            <a:extLst>
              <a:ext uri="{FF2B5EF4-FFF2-40B4-BE49-F238E27FC236}">
                <a16:creationId xmlns:a16="http://schemas.microsoft.com/office/drawing/2014/main" id="{271EF233-8B24-44B7-AD4D-02D45BE04578}"/>
              </a:ext>
            </a:extLst>
          </p:cNvPr>
          <p:cNvSpPr>
            <a:spLocks noGrp="1"/>
          </p:cNvSpPr>
          <p:nvPr>
            <p:ph idx="1"/>
          </p:nvPr>
        </p:nvSpPr>
        <p:spPr>
          <a:xfrm>
            <a:off x="955963" y="1504188"/>
            <a:ext cx="10169237" cy="4711218"/>
          </a:xfrm>
          <a:solidFill>
            <a:schemeClr val="bg1"/>
          </a:solidFill>
        </p:spPr>
        <p:txBody>
          <a:bodyPr>
            <a:normAutofit/>
          </a:bodyPr>
          <a:lstStyle/>
          <a:p>
            <a:pPr algn="l" fontAlgn="base">
              <a:buFont typeface="Wingdings" panose="05000000000000000000" pitchFamily="2" charset="2"/>
              <a:buChar char="Ø"/>
            </a:pPr>
            <a:endParaRPr lang="en-US" sz="1800" b="1" i="0" dirty="0">
              <a:solidFill>
                <a:schemeClr val="tx1"/>
              </a:solidFill>
              <a:effectLst/>
              <a:latin typeface="Calibri" panose="020F0502020204030204" pitchFamily="34" charset="0"/>
              <a:cs typeface="Calibri" panose="020F0502020204030204" pitchFamily="34" charset="0"/>
            </a:endParaRPr>
          </a:p>
          <a:p>
            <a:pPr marL="0" indent="0" algn="l" fontAlgn="base">
              <a:buNone/>
            </a:pPr>
            <a:endParaRPr lang="en-US" sz="1800" b="1" i="0" dirty="0">
              <a:solidFill>
                <a:schemeClr val="tx1"/>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In every case, marketing’s purpose is to create visibility and awareness to potential customers who will then have an interest in the product and act by trial, purchase and hopefully becoming a brand or product ambassador as a regular user and tells others about the product.</a:t>
            </a:r>
          </a:p>
          <a:p>
            <a:pPr algn="l" fontAlgn="base">
              <a:buFont typeface="Wingdings" panose="05000000000000000000" pitchFamily="2" charset="2"/>
              <a:buChar char="Ø"/>
            </a:pPr>
            <a:endParaRPr lang="en-US" sz="2400" b="1" dirty="0">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Consumers will seek you out as a brand and then further as a company</a:t>
            </a:r>
          </a:p>
          <a:p>
            <a:pPr algn="l" fontAlgn="base">
              <a:buFont typeface="Wingdings" panose="05000000000000000000" pitchFamily="2" charset="2"/>
              <a:buChar char="Ø"/>
            </a:pPr>
            <a:endParaRPr lang="en-US" sz="1600" b="1" i="0" dirty="0">
              <a:solidFill>
                <a:schemeClr val="tx1"/>
              </a:solidFill>
              <a:effectLst/>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3B4E00BA-C6D4-4B62-89D9-CF4D27057002}"/>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2395970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D763-FADA-4EAA-A027-7CCB0771D946}"/>
              </a:ext>
            </a:extLst>
          </p:cNvPr>
          <p:cNvSpPr>
            <a:spLocks noGrp="1"/>
          </p:cNvSpPr>
          <p:nvPr>
            <p:ph type="title"/>
          </p:nvPr>
        </p:nvSpPr>
        <p:spPr>
          <a:xfrm>
            <a:off x="1066800" y="642594"/>
            <a:ext cx="10058400" cy="709128"/>
          </a:xfrm>
          <a:solidFill>
            <a:schemeClr val="accent1"/>
          </a:solidFill>
        </p:spPr>
        <p:txBody>
          <a:bodyPr/>
          <a:lstStyle/>
          <a:p>
            <a:r>
              <a:rPr lang="en-US" b="1" dirty="0">
                <a:solidFill>
                  <a:srgbClr val="002060"/>
                </a:solidFill>
                <a:latin typeface="Arial" panose="020B0604020202020204" pitchFamily="34" charset="0"/>
                <a:cs typeface="Arial" panose="020B0604020202020204" pitchFamily="34" charset="0"/>
              </a:rPr>
              <a:t>Awareness = Marketing</a:t>
            </a:r>
          </a:p>
        </p:txBody>
      </p:sp>
      <p:sp>
        <p:nvSpPr>
          <p:cNvPr id="4" name="Content Placeholder 3">
            <a:extLst>
              <a:ext uri="{FF2B5EF4-FFF2-40B4-BE49-F238E27FC236}">
                <a16:creationId xmlns:a16="http://schemas.microsoft.com/office/drawing/2014/main" id="{271EF233-8B24-44B7-AD4D-02D45BE04578}"/>
              </a:ext>
            </a:extLst>
          </p:cNvPr>
          <p:cNvSpPr>
            <a:spLocks noGrp="1"/>
          </p:cNvSpPr>
          <p:nvPr>
            <p:ph idx="1"/>
          </p:nvPr>
        </p:nvSpPr>
        <p:spPr>
          <a:xfrm>
            <a:off x="955963" y="1504188"/>
            <a:ext cx="10169237" cy="4711218"/>
          </a:xfrm>
          <a:solidFill>
            <a:schemeClr val="bg1"/>
          </a:solidFill>
        </p:spPr>
        <p:txBody>
          <a:bodyPr>
            <a:normAutofit/>
          </a:bodyPr>
          <a:lstStyle/>
          <a:p>
            <a:pPr algn="l" fontAlgn="base">
              <a:buFont typeface="Wingdings" panose="05000000000000000000" pitchFamily="2" charset="2"/>
              <a:buChar char="Ø"/>
            </a:pPr>
            <a:endParaRPr lang="en-US" sz="1600" b="1" i="0" dirty="0">
              <a:solidFill>
                <a:schemeClr val="tx1"/>
              </a:solidFill>
              <a:effectLst/>
              <a:latin typeface="Calibri" panose="020F0502020204030204" pitchFamily="34" charset="0"/>
              <a:cs typeface="Calibri" panose="020F0502020204030204" pitchFamily="34" charset="0"/>
            </a:endParaRPr>
          </a:p>
          <a:p>
            <a:pPr marL="0" indent="0" algn="ctr">
              <a:buNone/>
            </a:pPr>
            <a:r>
              <a:rPr lang="en-US" sz="2800" b="1" dirty="0">
                <a:latin typeface="Calibri" panose="020F0502020204030204" pitchFamily="34" charset="0"/>
                <a:cs typeface="Calibri" panose="020F0502020204030204" pitchFamily="34" charset="0"/>
              </a:rPr>
              <a:t>S</a:t>
            </a:r>
            <a:r>
              <a:rPr lang="en-US" sz="2800" b="1" i="0" dirty="0">
                <a:solidFill>
                  <a:schemeClr val="tx1"/>
                </a:solidFill>
                <a:effectLst/>
                <a:latin typeface="Calibri" panose="020F0502020204030204" pitchFamily="34" charset="0"/>
                <a:cs typeface="Calibri" panose="020F0502020204030204" pitchFamily="34" charset="0"/>
              </a:rPr>
              <a:t>uccessful marketing programs are well planned and aimed at the target market/key user. </a:t>
            </a:r>
          </a:p>
          <a:p>
            <a:pPr marL="0" indent="0" algn="ctr">
              <a:buNone/>
            </a:pPr>
            <a:endParaRPr lang="en-US" sz="1800" b="1" i="0" dirty="0">
              <a:solidFill>
                <a:schemeClr val="tx1"/>
              </a:solidFill>
              <a:effectLst/>
              <a:latin typeface="Calibri" panose="020F0502020204030204" pitchFamily="34" charset="0"/>
              <a:cs typeface="Calibri" panose="020F0502020204030204" pitchFamily="34" charset="0"/>
            </a:endParaRPr>
          </a:p>
          <a:p>
            <a:pPr marL="0" indent="0" algn="ctr">
              <a:buNone/>
            </a:pPr>
            <a:r>
              <a:rPr lang="en-US" sz="1800" b="1" i="0" dirty="0">
                <a:solidFill>
                  <a:schemeClr val="tx1"/>
                </a:solidFill>
                <a:effectLst/>
                <a:latin typeface="Calibri" panose="020F0502020204030204" pitchFamily="34" charset="0"/>
                <a:cs typeface="Calibri" panose="020F0502020204030204" pitchFamily="34" charset="0"/>
              </a:rPr>
              <a:t>That includes development of </a:t>
            </a:r>
            <a:r>
              <a:rPr lang="en-US" sz="1800" b="1" i="0" u="sng" dirty="0">
                <a:solidFill>
                  <a:schemeClr val="tx1"/>
                </a:solidFill>
                <a:effectLst/>
                <a:highlight>
                  <a:srgbClr val="00FF00"/>
                </a:highlight>
                <a:latin typeface="Calibri" panose="020F0502020204030204" pitchFamily="34" charset="0"/>
                <a:cs typeface="Calibri" panose="020F0502020204030204" pitchFamily="34" charset="0"/>
              </a:rPr>
              <a:t>marketing strategies and planning </a:t>
            </a:r>
            <a:r>
              <a:rPr lang="en-US" sz="1800" b="1" i="0" dirty="0">
                <a:solidFill>
                  <a:schemeClr val="tx1"/>
                </a:solidFill>
                <a:effectLst/>
                <a:latin typeface="Calibri" panose="020F0502020204030204" pitchFamily="34" charset="0"/>
                <a:cs typeface="Calibri" panose="020F0502020204030204" pitchFamily="34" charset="0"/>
              </a:rPr>
              <a:t>that </a:t>
            </a:r>
            <a:r>
              <a:rPr lang="en-US" sz="1800" b="1" i="0" u="sng" dirty="0">
                <a:solidFill>
                  <a:schemeClr val="tx1"/>
                </a:solidFill>
                <a:effectLst/>
                <a:highlight>
                  <a:srgbClr val="00FF00"/>
                </a:highlight>
                <a:latin typeface="Calibri" panose="020F0502020204030204" pitchFamily="34" charset="0"/>
                <a:cs typeface="Calibri" panose="020F0502020204030204" pitchFamily="34" charset="0"/>
              </a:rPr>
              <a:t>resonates with the target market </a:t>
            </a:r>
          </a:p>
          <a:p>
            <a:pPr marL="0" indent="0" algn="ctr">
              <a:buNone/>
            </a:pPr>
            <a:r>
              <a:rPr lang="en-US" sz="1800" b="1" i="0" dirty="0">
                <a:solidFill>
                  <a:schemeClr val="tx1"/>
                </a:solidFill>
                <a:effectLst/>
                <a:latin typeface="Calibri" panose="020F0502020204030204" pitchFamily="34" charset="0"/>
                <a:cs typeface="Calibri" panose="020F0502020204030204" pitchFamily="34" charset="0"/>
              </a:rPr>
              <a:t>and utilizing a </a:t>
            </a:r>
            <a:r>
              <a:rPr lang="en-US" sz="1800" b="1" i="0" u="sng" dirty="0">
                <a:solidFill>
                  <a:schemeClr val="tx1"/>
                </a:solidFill>
                <a:effectLst/>
                <a:highlight>
                  <a:srgbClr val="00FF00"/>
                </a:highlight>
                <a:latin typeface="Calibri" panose="020F0502020204030204" pitchFamily="34" charset="0"/>
                <a:cs typeface="Calibri" panose="020F0502020204030204" pitchFamily="34" charset="0"/>
              </a:rPr>
              <a:t>communication plan within the marketing strategic plan</a:t>
            </a:r>
            <a:r>
              <a:rPr lang="en-US" sz="1800" b="1" i="0" dirty="0">
                <a:solidFill>
                  <a:schemeClr val="tx1"/>
                </a:solidFill>
                <a:effectLst/>
                <a:latin typeface="Calibri" panose="020F0502020204030204" pitchFamily="34" charset="0"/>
                <a:cs typeface="Calibri" panose="020F0502020204030204" pitchFamily="34" charset="0"/>
              </a:rPr>
              <a:t>, whether it is a robust website, </a:t>
            </a:r>
          </a:p>
          <a:p>
            <a:pPr marL="0" indent="0" algn="ctr">
              <a:buNone/>
            </a:pPr>
            <a:r>
              <a:rPr lang="en-US" sz="1800" b="1" i="0" dirty="0">
                <a:solidFill>
                  <a:schemeClr val="tx1"/>
                </a:solidFill>
                <a:effectLst/>
                <a:latin typeface="Calibri" panose="020F0502020204030204" pitchFamily="34" charset="0"/>
                <a:cs typeface="Calibri" panose="020F0502020204030204" pitchFamily="34" charset="0"/>
              </a:rPr>
              <a:t>advertising digitally or through other channels </a:t>
            </a:r>
            <a:r>
              <a:rPr lang="en-US" sz="1800" b="1" i="0" u="sng" dirty="0">
                <a:solidFill>
                  <a:schemeClr val="tx1"/>
                </a:solidFill>
                <a:effectLst/>
                <a:highlight>
                  <a:srgbClr val="00FF00"/>
                </a:highlight>
                <a:latin typeface="Calibri" panose="020F0502020204030204" pitchFamily="34" charset="0"/>
                <a:cs typeface="Calibri" panose="020F0502020204030204" pitchFamily="34" charset="0"/>
              </a:rPr>
              <a:t>to  grow awareness to translate into purchases</a:t>
            </a:r>
            <a:r>
              <a:rPr lang="en-US" sz="1800" b="1" i="0" dirty="0">
                <a:solidFill>
                  <a:schemeClr val="tx1"/>
                </a:solidFill>
                <a:effectLst/>
                <a:latin typeface="Calibri" panose="020F0502020204030204" pitchFamily="34" charset="0"/>
                <a:cs typeface="Calibri" panose="020F0502020204030204" pitchFamily="34" charset="0"/>
              </a:rPr>
              <a:t>.</a:t>
            </a:r>
          </a:p>
          <a:p>
            <a:pPr marL="0" indent="0">
              <a:buNone/>
            </a:pPr>
            <a:endParaRPr lang="en-US" sz="1800" b="1" dirty="0">
              <a:latin typeface="Calibri" panose="020F0502020204030204" pitchFamily="34" charset="0"/>
              <a:cs typeface="Calibri" panose="020F0502020204030204" pitchFamily="34" charset="0"/>
            </a:endParaRPr>
          </a:p>
          <a:p>
            <a:pPr marL="0" indent="0">
              <a:buNone/>
            </a:pPr>
            <a:r>
              <a:rPr lang="en-US" sz="1800" b="1" i="0" dirty="0">
                <a:solidFill>
                  <a:schemeClr val="tx1"/>
                </a:solidFill>
                <a:effectLst/>
                <a:latin typeface="Calibri" panose="020F0502020204030204" pitchFamily="34" charset="0"/>
                <a:cs typeface="Calibri" panose="020F0502020204030204" pitchFamily="34" charset="0"/>
              </a:rPr>
              <a:t>	Strategic Marketing Plan includes the Communication Plan within it </a:t>
            </a:r>
          </a:p>
          <a:p>
            <a:endParaRPr lang="en-US" dirty="0"/>
          </a:p>
        </p:txBody>
      </p:sp>
      <p:sp>
        <p:nvSpPr>
          <p:cNvPr id="5" name="TextBox 4">
            <a:extLst>
              <a:ext uri="{FF2B5EF4-FFF2-40B4-BE49-F238E27FC236}">
                <a16:creationId xmlns:a16="http://schemas.microsoft.com/office/drawing/2014/main" id="{C4AAB15C-54CC-46F1-BFD6-03167B2F2721}"/>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41908617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br>
              <a:rPr lang="en-US" sz="3600" b="1" i="0" dirty="0">
                <a:latin typeface="Arial" panose="020B0604020202020204" pitchFamily="34" charset="0"/>
                <a:cs typeface="Arial" panose="020B0604020202020204" pitchFamily="34" charset="0"/>
              </a:rPr>
            </a:br>
            <a:r>
              <a:rPr lang="en-US" sz="3600" b="1" i="0" dirty="0">
                <a:solidFill>
                  <a:srgbClr val="002060"/>
                </a:solidFill>
                <a:latin typeface="Arial" panose="020B0604020202020204" pitchFamily="34" charset="0"/>
                <a:cs typeface="Arial" panose="020B0604020202020204" pitchFamily="34" charset="0"/>
              </a:rPr>
              <a:t>AWARENESS</a:t>
            </a:r>
            <a:br>
              <a:rPr lang="en-US" sz="3600" b="1" i="0" dirty="0">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a:solidFill>
            <a:schemeClr val="bg1"/>
          </a:solidFill>
        </p:spPr>
        <p:txBody>
          <a:bodyPr>
            <a:normAutofit fontScale="85000" lnSpcReduction="20000"/>
          </a:bodyPr>
          <a:lstStyle/>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548640" lvl="2" indent="0">
              <a:buNone/>
            </a:pPr>
            <a:r>
              <a:rPr lang="en-US" sz="2400" b="1" dirty="0">
                <a:latin typeface="Calibri" panose="020F0502020204030204" pitchFamily="34" charset="0"/>
                <a:cs typeface="Calibri" panose="020F0502020204030204" pitchFamily="34" charset="0"/>
              </a:rPr>
              <a:t>Awareness is created through Marketing efforts to boost brand awareness and build consumer engagement and loyalty</a:t>
            </a:r>
          </a:p>
          <a:p>
            <a:pPr marL="548640" lvl="2" indent="0">
              <a:buNone/>
            </a:pPr>
            <a:endParaRPr lang="en-US" sz="2400" dirty="0">
              <a:latin typeface="Calibri" panose="020F0502020204030204" pitchFamily="34" charset="0"/>
              <a:cs typeface="Calibri" panose="020F0502020204030204" pitchFamily="34" charset="0"/>
            </a:endParaRPr>
          </a:p>
          <a:p>
            <a:pPr marL="800100" marR="0" lvl="1" indent="-342900">
              <a:spcBef>
                <a:spcPts val="0"/>
              </a:spcBef>
              <a:spcAft>
                <a:spcPts val="0"/>
              </a:spcAft>
              <a:buSzPts val="1000"/>
              <a:buFont typeface="Wingdings" panose="05000000000000000000" pitchFamily="2" charset="2"/>
              <a:buChar char="§"/>
              <a:tabLst>
                <a:tab pos="9144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Tactics used to create awareness and recognition based on where its selling</a:t>
            </a:r>
          </a:p>
          <a:p>
            <a:pPr marL="1257300" marR="0" lvl="2" indent="-342900">
              <a:spcBef>
                <a:spcPts val="0"/>
              </a:spcBef>
              <a:spcAft>
                <a:spcPts val="0"/>
              </a:spcAft>
              <a:buSzPts val="1000"/>
              <a:buFont typeface="Wingdings" panose="05000000000000000000" pitchFamily="2" charset="2"/>
              <a:buChar char="§"/>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Inbound/Outbound Marketing</a:t>
            </a:r>
          </a:p>
          <a:p>
            <a:pPr marL="1257300" marR="0" lvl="2" indent="-342900">
              <a:spcBef>
                <a:spcPts val="0"/>
              </a:spcBef>
              <a:spcAft>
                <a:spcPts val="0"/>
              </a:spcAft>
              <a:buSzPts val="1000"/>
              <a:buFont typeface="Wingdings" panose="05000000000000000000" pitchFamily="2" charset="2"/>
              <a:buChar char="§"/>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I</a:t>
            </a:r>
            <a:r>
              <a:rPr lang="en-US" sz="2000" dirty="0">
                <a:effectLst/>
                <a:latin typeface="Calibri" panose="020F0502020204030204" pitchFamily="34" charset="0"/>
                <a:ea typeface="Times New Roman" panose="02020603050405020304" pitchFamily="18" charset="0"/>
                <a:cs typeface="Calibri" panose="020F0502020204030204" pitchFamily="34" charset="0"/>
              </a:rPr>
              <a:t>n-store merchandising, cross-merchandising, review current competitive assortment</a:t>
            </a:r>
          </a:p>
          <a:p>
            <a:pPr marL="1257300" marR="0" lvl="2" indent="-342900">
              <a:spcBef>
                <a:spcPts val="0"/>
              </a:spcBef>
              <a:spcAft>
                <a:spcPts val="0"/>
              </a:spcAft>
              <a:buSzPts val="1000"/>
              <a:buFont typeface="Wingdings" panose="05000000000000000000" pitchFamily="2" charset="2"/>
              <a:buChar char="§"/>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Packaging; </a:t>
            </a:r>
          </a:p>
          <a:p>
            <a:pPr marL="1531620" lvl="3" indent="-342900">
              <a:spcBef>
                <a:spcPts val="0"/>
              </a:spcBef>
              <a:buSzPts val="1000"/>
              <a:buFont typeface="Wingdings" panose="05000000000000000000" pitchFamily="2" charset="2"/>
              <a:buChar char="§"/>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Size, shape, color (Coca-Cola)</a:t>
            </a:r>
          </a:p>
          <a:p>
            <a:pPr marL="1531620" lvl="3" indent="-342900">
              <a:spcBef>
                <a:spcPts val="0"/>
              </a:spcBef>
              <a:buSzPts val="1000"/>
              <a:buFont typeface="Wingdings" panose="05000000000000000000" pitchFamily="2" charset="2"/>
              <a:buChar char="§"/>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Product labeling</a:t>
            </a:r>
          </a:p>
          <a:p>
            <a:pPr marL="1805940" lvl="4" indent="-342900">
              <a:spcBef>
                <a:spcPts val="0"/>
              </a:spcBef>
              <a:buSzPts val="1000"/>
              <a:buFont typeface="Wingdings" panose="05000000000000000000" pitchFamily="2" charset="2"/>
              <a:buChar char="§"/>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Logo</a:t>
            </a:r>
          </a:p>
          <a:p>
            <a:pPr marL="1805940" lvl="4" indent="-342900">
              <a:spcBef>
                <a:spcPts val="0"/>
              </a:spcBef>
              <a:buSzPts val="1000"/>
              <a:buFont typeface="Wingdings" panose="05000000000000000000" pitchFamily="2" charset="2"/>
              <a:buChar char="§"/>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Features/benefits</a:t>
            </a:r>
          </a:p>
          <a:p>
            <a:pPr marL="708660" indent="-342900">
              <a:spcBef>
                <a:spcPts val="0"/>
              </a:spcBef>
              <a:buSzPts val="1000"/>
              <a:buFont typeface="Wingdings" panose="05000000000000000000" pitchFamily="2" charset="2"/>
              <a:buChar char="§"/>
              <a:tabLst>
                <a:tab pos="1371600" algn="l"/>
              </a:tabLst>
            </a:pPr>
            <a:r>
              <a:rPr lang="en-US" sz="2300" dirty="0">
                <a:latin typeface="Calibri" panose="020F0502020204030204" pitchFamily="34" charset="0"/>
                <a:ea typeface="Times New Roman" panose="02020603050405020304" pitchFamily="18" charset="0"/>
                <a:cs typeface="Calibri" panose="020F0502020204030204" pitchFamily="34" charset="0"/>
              </a:rPr>
              <a:t>Utilize Point of Difference to create customer value and drive a competitive advantage</a:t>
            </a:r>
          </a:p>
          <a:p>
            <a:pPr marL="1074420" lvl="2" indent="-342900">
              <a:spcBef>
                <a:spcPts val="0"/>
              </a:spcBef>
              <a:buSzPts val="1000"/>
              <a:buFont typeface="Wingdings" panose="05000000000000000000" pitchFamily="2" charset="2"/>
              <a:buChar char="§"/>
              <a:tabLst>
                <a:tab pos="914400" algn="l"/>
              </a:tabLst>
            </a:pPr>
            <a:r>
              <a:rPr lang="en-US" sz="1900" dirty="0">
                <a:effectLst/>
                <a:latin typeface="Calibri" panose="020F0502020204030204" pitchFamily="34" charset="0"/>
                <a:ea typeface="Times New Roman" panose="02020603050405020304" pitchFamily="18" charset="0"/>
                <a:cs typeface="Calibri" panose="020F0502020204030204" pitchFamily="34" charset="0"/>
              </a:rPr>
              <a:t>Social Media</a:t>
            </a:r>
          </a:p>
          <a:p>
            <a:pPr marL="1348740" lvl="3" indent="-342900">
              <a:spcBef>
                <a:spcPts val="0"/>
              </a:spcBef>
              <a:buSzPts val="1000"/>
              <a:buFont typeface="Wingdings" panose="05000000000000000000" pitchFamily="2" charset="2"/>
              <a:buChar char="§"/>
              <a:tabLst>
                <a:tab pos="914400" algn="l"/>
              </a:tabLst>
            </a:pPr>
            <a:r>
              <a:rPr lang="en-US" sz="1900" dirty="0">
                <a:effectLst/>
                <a:latin typeface="Calibri" panose="020F0502020204030204" pitchFamily="34" charset="0"/>
                <a:ea typeface="Times New Roman" panose="02020603050405020304" pitchFamily="18" charset="0"/>
                <a:cs typeface="Calibri" panose="020F0502020204030204" pitchFamily="34" charset="0"/>
              </a:rPr>
              <a:t>SEO, Endorsements, Influencers…</a:t>
            </a:r>
          </a:p>
          <a:p>
            <a:pPr marL="1348740" lvl="3" indent="-342900">
              <a:spcBef>
                <a:spcPts val="0"/>
              </a:spcBef>
              <a:buSzPts val="1000"/>
              <a:buFont typeface="Wingdings" panose="05000000000000000000" pitchFamily="2" charset="2"/>
              <a:buChar char="§"/>
              <a:tabLst>
                <a:tab pos="914400" algn="l"/>
              </a:tabLst>
            </a:pPr>
            <a:r>
              <a:rPr lang="en-US" sz="1900" dirty="0">
                <a:latin typeface="Calibri" panose="020F0502020204030204" pitchFamily="34" charset="0"/>
                <a:ea typeface="Times New Roman" panose="02020603050405020304" pitchFamily="18" charset="0"/>
                <a:cs typeface="Calibri" panose="020F0502020204030204" pitchFamily="34" charset="0"/>
              </a:rPr>
              <a:t>Create a custom hashtag for Instagram</a:t>
            </a:r>
          </a:p>
          <a:p>
            <a:pPr marL="1348740" lvl="3" indent="-342900">
              <a:spcBef>
                <a:spcPts val="0"/>
              </a:spcBef>
              <a:buSzPts val="1000"/>
              <a:buFont typeface="Wingdings" panose="05000000000000000000" pitchFamily="2" charset="2"/>
              <a:buChar char="§"/>
              <a:tabLst>
                <a:tab pos="914400" algn="l"/>
              </a:tabLst>
            </a:pPr>
            <a:r>
              <a:rPr lang="en-US" sz="1900" dirty="0">
                <a:effectLst/>
                <a:latin typeface="Calibri" panose="020F0502020204030204" pitchFamily="34" charset="0"/>
                <a:ea typeface="Times New Roman" panose="02020603050405020304" pitchFamily="18" charset="0"/>
                <a:cs typeface="Calibri" panose="020F0502020204030204" pitchFamily="34" charset="0"/>
              </a:rPr>
              <a:t>Post regularly to social media, Blogs</a:t>
            </a:r>
          </a:p>
          <a:p>
            <a:pPr marL="1348740" lvl="3" indent="-342900">
              <a:spcBef>
                <a:spcPts val="0"/>
              </a:spcBef>
              <a:buSzPts val="1000"/>
              <a:buFont typeface="Wingdings" panose="05000000000000000000" pitchFamily="2" charset="2"/>
              <a:buChar char="§"/>
              <a:tabLst>
                <a:tab pos="914400" algn="l"/>
              </a:tabLst>
            </a:pPr>
            <a:r>
              <a:rPr lang="en-US" sz="1900" dirty="0">
                <a:effectLst/>
                <a:latin typeface="Calibri" panose="020F0502020204030204" pitchFamily="34" charset="0"/>
                <a:ea typeface="Times New Roman" panose="02020603050405020304" pitchFamily="18" charset="0"/>
                <a:cs typeface="Calibri" panose="020F0502020204030204" pitchFamily="34" charset="0"/>
              </a:rPr>
              <a:t>Pa</a:t>
            </a:r>
            <a:r>
              <a:rPr lang="en-US" sz="1900" dirty="0">
                <a:latin typeface="Calibri" panose="020F0502020204030204" pitchFamily="34" charset="0"/>
                <a:ea typeface="Times New Roman" panose="02020603050405020304" pitchFamily="18" charset="0"/>
                <a:cs typeface="Calibri" panose="020F0502020204030204" pitchFamily="34" charset="0"/>
              </a:rPr>
              <a:t>rticipate in or sponsor local events</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11E75F09-7711-432A-8FFA-406494B34FC6}"/>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7301137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br>
              <a:rPr lang="en-US" sz="3600" b="1" i="0" dirty="0">
                <a:latin typeface="Arial" panose="020B0604020202020204" pitchFamily="34" charset="0"/>
                <a:cs typeface="Arial" panose="020B0604020202020204" pitchFamily="34" charset="0"/>
              </a:rPr>
            </a:br>
            <a:r>
              <a:rPr lang="en-US" sz="3600" b="1" i="0" dirty="0">
                <a:solidFill>
                  <a:srgbClr val="002060"/>
                </a:solidFill>
                <a:latin typeface="Arial" panose="020B0604020202020204" pitchFamily="34" charset="0"/>
                <a:cs typeface="Arial" panose="020B0604020202020204" pitchFamily="34" charset="0"/>
              </a:rPr>
              <a:t>AWARENESS</a:t>
            </a:r>
            <a:br>
              <a:rPr lang="en-US" sz="3600" b="1" i="0" dirty="0">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a:solidFill>
            <a:schemeClr val="bg1"/>
          </a:solidFill>
        </p:spPr>
        <p:txBody>
          <a:bodyPr>
            <a:normAutofit/>
          </a:bodyPr>
          <a:lstStyle/>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latin typeface="Arial" panose="020B0604020202020204" pitchFamily="34" charset="0"/>
              <a:ea typeface="Times New Roman" panose="02020603050405020304" pitchFamily="18" charset="0"/>
              <a:cs typeface="Arial" panose="020B0604020202020204" pitchFamily="34" charset="0"/>
            </a:endParaRP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Volume</a:t>
            </a:r>
            <a:r>
              <a:rPr lang="en-US" sz="2000" dirty="0">
                <a:latin typeface="Calibri" panose="020F0502020204030204" pitchFamily="34" charset="0"/>
                <a:cs typeface="Calibri" panose="020F0502020204030204" pitchFamily="34" charset="0"/>
              </a:rPr>
              <a:t> </a:t>
            </a:r>
          </a:p>
          <a:p>
            <a:pPr lvl="3">
              <a:buFont typeface="Wingdings" panose="05000000000000000000" pitchFamily="2" charset="2"/>
              <a:buChar char="§"/>
            </a:pPr>
            <a:r>
              <a:rPr lang="en-US" sz="2000" dirty="0">
                <a:latin typeface="Calibri" panose="020F0502020204030204" pitchFamily="34" charset="0"/>
                <a:cs typeface="Calibri" panose="020F0502020204030204" pitchFamily="34" charset="0"/>
              </a:rPr>
              <a:t>Amount of something; # of sales during an ad campaign</a:t>
            </a:r>
          </a:p>
          <a:p>
            <a:pPr lvl="2">
              <a:buFont typeface="Wingdings" panose="05000000000000000000" pitchFamily="2" charset="2"/>
              <a:buChar char="§"/>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Reach &amp; Exposure </a:t>
            </a:r>
          </a:p>
          <a:p>
            <a:pPr lvl="3">
              <a:buFont typeface="Wingdings" panose="05000000000000000000" pitchFamily="2" charset="2"/>
              <a:buChar char="§"/>
            </a:pPr>
            <a:r>
              <a:rPr lang="en-US" sz="2000" b="1" dirty="0">
                <a:latin typeface="Calibri" panose="020F0502020204030204" pitchFamily="34" charset="0"/>
                <a:cs typeface="Calibri" panose="020F0502020204030204" pitchFamily="34" charset="0"/>
              </a:rPr>
              <a:t>Reach</a:t>
            </a:r>
            <a:r>
              <a:rPr lang="en-US" sz="2000" dirty="0">
                <a:latin typeface="Calibri" panose="020F0502020204030204" pitchFamily="34" charset="0"/>
                <a:cs typeface="Calibri" panose="020F0502020204030204" pitchFamily="34" charset="0"/>
              </a:rPr>
              <a:t> is the potential audience for a message –the number who might see it</a:t>
            </a:r>
          </a:p>
          <a:p>
            <a:pPr lvl="4">
              <a:buFont typeface="Wingdings" panose="05000000000000000000" pitchFamily="2" charset="2"/>
              <a:buChar char="§"/>
            </a:pPr>
            <a:r>
              <a:rPr lang="en-US" sz="2000" dirty="0">
                <a:latin typeface="Calibri" panose="020F0502020204030204" pitchFamily="34" charset="0"/>
                <a:cs typeface="Calibri" panose="020F0502020204030204" pitchFamily="34" charset="0"/>
              </a:rPr>
              <a:t>Example: a post based on total count of followers or likes</a:t>
            </a:r>
          </a:p>
          <a:p>
            <a:pPr lvl="3">
              <a:buFont typeface="Wingdings" panose="05000000000000000000" pitchFamily="2" charset="2"/>
              <a:buChar char="§"/>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Exposure</a:t>
            </a:r>
            <a:r>
              <a:rPr lang="en-US" sz="2000" dirty="0">
                <a:latin typeface="Calibri" panose="020F0502020204030204" pitchFamily="34" charset="0"/>
                <a:cs typeface="Calibri" panose="020F0502020204030204" pitchFamily="34" charset="0"/>
              </a:rPr>
              <a:t> is the actual number exposed</a:t>
            </a:r>
          </a:p>
          <a:p>
            <a:pPr lvl="4">
              <a:buFont typeface="Wingdings" panose="05000000000000000000" pitchFamily="2" charset="2"/>
              <a:buChar char="§"/>
            </a:pPr>
            <a:r>
              <a:rPr lang="en-US" sz="2000" dirty="0">
                <a:latin typeface="Calibri" panose="020F0502020204030204" pitchFamily="34" charset="0"/>
                <a:cs typeface="Calibri" panose="020F0502020204030204" pitchFamily="34" charset="0"/>
              </a:rPr>
              <a:t>Super Bowl has viewers 112mil –that’s a huge amount of exposure for those ads</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AB0F6AE0-6812-4D40-96E2-BDEECD48C2A0}"/>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29293906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br>
              <a:rPr lang="en-US" sz="3600" b="1" i="0" dirty="0">
                <a:latin typeface="Arial" panose="020B0604020202020204" pitchFamily="34" charset="0"/>
                <a:cs typeface="Arial" panose="020B0604020202020204" pitchFamily="34" charset="0"/>
              </a:rPr>
            </a:br>
            <a:r>
              <a:rPr lang="en-US" sz="3600" b="1" i="0" dirty="0">
                <a:solidFill>
                  <a:srgbClr val="002060"/>
                </a:solidFill>
                <a:latin typeface="Arial" panose="020B0604020202020204" pitchFamily="34" charset="0"/>
                <a:cs typeface="Arial" panose="020B0604020202020204" pitchFamily="34" charset="0"/>
              </a:rPr>
              <a:t>AWARENESS</a:t>
            </a:r>
            <a:br>
              <a:rPr lang="en-US" sz="3600" b="1" i="0" dirty="0">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a:solidFill>
            <a:schemeClr val="bg1"/>
          </a:solidFill>
        </p:spPr>
        <p:txBody>
          <a:bodyPr>
            <a:normAutofit/>
          </a:bodyPr>
          <a:lstStyle/>
          <a:p>
            <a:pPr lvl="2">
              <a:buFont typeface="Wingdings" panose="05000000000000000000" pitchFamily="2" charset="2"/>
              <a:buChar char="§"/>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Impressions – </a:t>
            </a:r>
            <a:r>
              <a:rPr lang="en-US" sz="2000" dirty="0">
                <a:latin typeface="Calibri" panose="020F0502020204030204" pitchFamily="34" charset="0"/>
                <a:cs typeface="Calibri" panose="020F0502020204030204" pitchFamily="34" charset="0"/>
              </a:rPr>
              <a:t>the number of times the content is displayed – clicked or not, ads running, picked up by other sources</a:t>
            </a:r>
          </a:p>
          <a:p>
            <a:pPr lvl="2">
              <a:buFont typeface="Wingdings" panose="05000000000000000000" pitchFamily="2" charset="2"/>
              <a:buChar char="§"/>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Engagement</a:t>
            </a:r>
            <a:r>
              <a:rPr lang="en-US" sz="2000" dirty="0">
                <a:latin typeface="Calibri" panose="020F0502020204030204" pitchFamily="34" charset="0"/>
                <a:cs typeface="Calibri" panose="020F0502020204030204" pitchFamily="34" charset="0"/>
              </a:rPr>
              <a:t> – user behavior and actions, time on site, retweets, comments, reply’s, number of participants, frequency of participation and in what form</a:t>
            </a:r>
          </a:p>
          <a:p>
            <a:pPr lvl="2">
              <a:buFont typeface="Wingdings" panose="05000000000000000000" pitchFamily="2" charset="2"/>
              <a:buChar char="§"/>
            </a:pPr>
            <a:endParaRPr lang="en-US" sz="2000" b="1"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000" b="1" dirty="0">
                <a:latin typeface="Calibri" panose="020F0502020204030204" pitchFamily="34" charset="0"/>
                <a:cs typeface="Calibri" panose="020F0502020204030204" pitchFamily="34" charset="0"/>
              </a:rPr>
              <a:t>Amplification</a:t>
            </a:r>
            <a:r>
              <a:rPr lang="en-US" sz="2000" dirty="0">
                <a:latin typeface="Calibri" panose="020F0502020204030204" pitchFamily="34" charset="0"/>
                <a:cs typeface="Calibri" panose="020F0502020204030204" pitchFamily="34" charset="0"/>
              </a:rPr>
              <a:t> – message reaching a wider audience -how far your message spreads; links. Word of mouth, likes, blogs…</a:t>
            </a:r>
          </a:p>
          <a:p>
            <a:pPr lvl="3">
              <a:buFont typeface="Wingdings" panose="05000000000000000000" pitchFamily="2" charset="2"/>
              <a:buChar char="§"/>
            </a:pPr>
            <a:r>
              <a:rPr lang="en-US" sz="2000" dirty="0">
                <a:latin typeface="Calibri" panose="020F0502020204030204" pitchFamily="34" charset="0"/>
                <a:cs typeface="Calibri" panose="020F0502020204030204" pitchFamily="34" charset="0"/>
              </a:rPr>
              <a:t>Referral programs-added perk…swag</a:t>
            </a:r>
          </a:p>
          <a:p>
            <a:pPr lvl="3">
              <a:buFont typeface="Wingdings" panose="05000000000000000000" pitchFamily="2" charset="2"/>
              <a:buChar char="§"/>
            </a:pPr>
            <a:r>
              <a:rPr lang="en-US" sz="2000" dirty="0">
                <a:latin typeface="Calibri" panose="020F0502020204030204" pitchFamily="34" charset="0"/>
                <a:cs typeface="Calibri" panose="020F0502020204030204" pitchFamily="34" charset="0"/>
              </a:rPr>
              <a:t>Contests – photo using product/experience</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AB0F6AE0-6812-4D40-96E2-BDEECD48C2A0}"/>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1856058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br>
              <a:rPr lang="en-US" sz="3600" b="1" i="0" dirty="0">
                <a:latin typeface="Arial" panose="020B0604020202020204" pitchFamily="34" charset="0"/>
                <a:cs typeface="Arial" panose="020B0604020202020204" pitchFamily="34" charset="0"/>
              </a:rPr>
            </a:br>
            <a:r>
              <a:rPr lang="en-US" sz="3600" b="1" i="0" dirty="0">
                <a:latin typeface="Arial" panose="020B0604020202020204" pitchFamily="34" charset="0"/>
                <a:cs typeface="Arial" panose="020B0604020202020204" pitchFamily="34" charset="0"/>
              </a:rPr>
              <a:t>BRAND </a:t>
            </a:r>
            <a:r>
              <a:rPr lang="en-US" sz="3600" b="1" i="0" dirty="0">
                <a:solidFill>
                  <a:srgbClr val="002060"/>
                </a:solidFill>
                <a:latin typeface="Arial" panose="020B0604020202020204" pitchFamily="34" charset="0"/>
                <a:cs typeface="Arial" panose="020B0604020202020204" pitchFamily="34" charset="0"/>
              </a:rPr>
              <a:t>AWARENESS vs RECOGNITION</a:t>
            </a:r>
            <a:br>
              <a:rPr lang="en-US" sz="3600" b="1" i="0" dirty="0">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a:solidFill>
            <a:schemeClr val="bg1"/>
          </a:solidFill>
        </p:spPr>
        <p:txBody>
          <a:bodyPr>
            <a:normAutofit fontScale="92500" lnSpcReduction="20000"/>
          </a:bodyPr>
          <a:lstStyle/>
          <a:p>
            <a:pPr lvl="2">
              <a:buFont typeface="Wingdings" panose="05000000000000000000" pitchFamily="2" charset="2"/>
              <a:buChar char="§"/>
            </a:pPr>
            <a:endParaRPr lang="en-US" sz="2000" b="1" dirty="0">
              <a:latin typeface="Calibri" panose="020F0502020204030204" pitchFamily="34" charset="0"/>
              <a:cs typeface="Calibri" panose="020F0502020204030204" pitchFamily="34" charset="0"/>
            </a:endParaRPr>
          </a:p>
          <a:p>
            <a:pPr marL="800100" marR="0" lvl="1" indent="-342900">
              <a:spcBef>
                <a:spcPts val="0"/>
              </a:spcBef>
              <a:spcAft>
                <a:spcPts val="0"/>
              </a:spcAft>
              <a:buSzPts val="1000"/>
              <a:buFont typeface="Wingdings" panose="05000000000000000000" pitchFamily="2" charset="2"/>
              <a:buChar char="§"/>
              <a:tabLst>
                <a:tab pos="9144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Recognition</a:t>
            </a:r>
          </a:p>
          <a:p>
            <a:pPr marL="1074420" lvl="2" indent="-342900">
              <a:spcBef>
                <a:spcPts val="0"/>
              </a:spcBef>
              <a:buSzPts val="1000"/>
              <a:buFont typeface="Wingdings" panose="05000000000000000000" pitchFamily="2" charset="2"/>
              <a:buChar char="§"/>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Consumers identify your brand based on visual indicators; logos, color, size/shape</a:t>
            </a:r>
          </a:p>
          <a:p>
            <a:pPr marL="1348740" lvl="3" indent="-342900">
              <a:spcBef>
                <a:spcPts val="0"/>
              </a:spcBef>
              <a:buSzPts val="1000"/>
              <a:buFont typeface="Wingdings" panose="05000000000000000000" pitchFamily="2" charset="2"/>
              <a:buChar char="§"/>
              <a:tabLst>
                <a:tab pos="9144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Nike, Starbucks, Target, Dunkin Donuts, Kleenex</a:t>
            </a:r>
          </a:p>
          <a:p>
            <a:pPr marL="1348740" lvl="3" indent="-342900">
              <a:spcBef>
                <a:spcPts val="0"/>
              </a:spcBef>
              <a:buSzPts val="1000"/>
              <a:buFont typeface="Wingdings" panose="05000000000000000000" pitchFamily="2" charset="2"/>
              <a:buChar char="§"/>
              <a:tabLst>
                <a:tab pos="91440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800100" lvl="1" indent="-342900">
              <a:spcBef>
                <a:spcPts val="0"/>
              </a:spcBef>
              <a:buSzPts val="1000"/>
              <a:buFont typeface="Wingdings" panose="05000000000000000000" pitchFamily="2" charset="2"/>
              <a:buChar char="§"/>
              <a:tabLst>
                <a:tab pos="914400" algn="l"/>
              </a:tabLst>
            </a:pPr>
            <a:r>
              <a:rPr lang="en-US" sz="2000" b="1" dirty="0">
                <a:latin typeface="Calibri" panose="020F0502020204030204" pitchFamily="34" charset="0"/>
                <a:ea typeface="Times New Roman" panose="02020603050405020304" pitchFamily="18" charset="0"/>
                <a:cs typeface="Calibri" panose="020F0502020204030204" pitchFamily="34" charset="0"/>
              </a:rPr>
              <a:t>Awareness</a:t>
            </a:r>
          </a:p>
          <a:p>
            <a:pPr marL="1074420" lvl="2" indent="-342900">
              <a:spcBef>
                <a:spcPts val="0"/>
              </a:spcBef>
              <a:buSzPts val="1000"/>
              <a:buFont typeface="Wingdings" panose="05000000000000000000" pitchFamily="2" charset="2"/>
              <a:buChar char="§"/>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Knowing and recalling a business name, </a:t>
            </a:r>
            <a:r>
              <a:rPr lang="en-US" sz="2000" dirty="0">
                <a:latin typeface="Calibri" panose="020F0502020204030204" pitchFamily="34" charset="0"/>
                <a:ea typeface="Times New Roman" panose="02020603050405020304" pitchFamily="18" charset="0"/>
                <a:cs typeface="Calibri" panose="020F0502020204030204" pitchFamily="34" charset="0"/>
              </a:rPr>
              <a:t>emotional feel, experience</a:t>
            </a:r>
          </a:p>
          <a:p>
            <a:pPr marL="1074420" lvl="2" indent="-342900">
              <a:spcBef>
                <a:spcPts val="0"/>
              </a:spcBef>
              <a:buSzPts val="1000"/>
              <a:buFont typeface="Wingdings" panose="05000000000000000000" pitchFamily="2" charset="2"/>
              <a:buChar char="§"/>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A mindset</a:t>
            </a:r>
          </a:p>
          <a:p>
            <a:pPr marL="1074420" lvl="2" indent="-342900">
              <a:spcBef>
                <a:spcPts val="0"/>
              </a:spcBef>
              <a:buSzPts val="1000"/>
              <a:buFont typeface="Wingdings" panose="05000000000000000000" pitchFamily="2" charset="2"/>
              <a:buChar char="§"/>
              <a:tabLst>
                <a:tab pos="914400" algn="l"/>
              </a:tabLst>
            </a:pP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800100" lvl="1" indent="-342900">
              <a:spcBef>
                <a:spcPts val="0"/>
              </a:spcBef>
              <a:buSzPts val="1000"/>
              <a:buFont typeface="Wingdings" panose="05000000000000000000" pitchFamily="2" charset="2"/>
              <a:buChar char="§"/>
              <a:tabLst>
                <a:tab pos="914400" algn="l"/>
              </a:tabLs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Branding Importance</a:t>
            </a:r>
          </a:p>
          <a:p>
            <a:pPr marL="1074420" lvl="2" indent="-342900">
              <a:spcBef>
                <a:spcPts val="0"/>
              </a:spcBef>
              <a:buSzPts val="1000"/>
              <a:buFont typeface="Wingdings" panose="05000000000000000000" pitchFamily="2" charset="2"/>
              <a:buChar char="§"/>
              <a:tabLst>
                <a:tab pos="9144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Customer recognition</a:t>
            </a:r>
          </a:p>
          <a:p>
            <a:pPr marL="1074420" lvl="2" indent="-342900">
              <a:spcBef>
                <a:spcPts val="0"/>
              </a:spcBef>
              <a:buSzPts val="1000"/>
              <a:buFont typeface="Wingdings" panose="05000000000000000000" pitchFamily="2" charset="2"/>
              <a:buChar char="§"/>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Customer Loyalty</a:t>
            </a:r>
          </a:p>
          <a:p>
            <a:pPr marL="1074420" lvl="2" indent="-342900">
              <a:spcBef>
                <a:spcPts val="0"/>
              </a:spcBef>
              <a:buSzPts val="1000"/>
              <a:buFont typeface="Wingdings" panose="05000000000000000000" pitchFamily="2" charset="2"/>
              <a:buChar char="§"/>
              <a:tabLst>
                <a:tab pos="9144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Credibility &amp; Trust</a:t>
            </a:r>
          </a:p>
          <a:p>
            <a:pPr marL="1074420" lvl="2" indent="-342900">
              <a:spcBef>
                <a:spcPts val="0"/>
              </a:spcBef>
              <a:buSzPts val="1000"/>
              <a:buFont typeface="Wingdings" panose="05000000000000000000" pitchFamily="2" charset="2"/>
              <a:buChar char="§"/>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Confidence</a:t>
            </a:r>
          </a:p>
          <a:p>
            <a:pPr marL="1074420" lvl="2" indent="-342900">
              <a:spcBef>
                <a:spcPts val="0"/>
              </a:spcBef>
              <a:buSzPts val="1000"/>
              <a:buFont typeface="Wingdings" panose="05000000000000000000" pitchFamily="2" charset="2"/>
              <a:buChar char="§"/>
              <a:tabLst>
                <a:tab pos="9144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Consistency</a:t>
            </a:r>
          </a:p>
          <a:p>
            <a:pPr marL="1074420" lvl="2" indent="-342900">
              <a:spcBef>
                <a:spcPts val="0"/>
              </a:spcBef>
              <a:buSzPts val="1000"/>
              <a:buFont typeface="Wingdings" panose="05000000000000000000" pitchFamily="2" charset="2"/>
              <a:buChar char="§"/>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Brand Equity</a:t>
            </a:r>
          </a:p>
          <a:p>
            <a:pPr marL="1074420" lvl="2" indent="-342900">
              <a:spcBef>
                <a:spcPts val="0"/>
              </a:spcBef>
              <a:buSzPts val="1000"/>
              <a:buFont typeface="Wingdings" panose="05000000000000000000" pitchFamily="2" charset="2"/>
              <a:buChar char="§"/>
              <a:tabLst>
                <a:tab pos="9144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Shared Values</a:t>
            </a:r>
          </a:p>
          <a:p>
            <a:pPr marL="1074420" lvl="2" indent="-342900">
              <a:spcBef>
                <a:spcPts val="0"/>
              </a:spcBef>
              <a:buSzPts val="1000"/>
              <a:buFont typeface="Wingdings" panose="05000000000000000000" pitchFamily="2" charset="2"/>
              <a:buChar char="§"/>
              <a:tabLst>
                <a:tab pos="9144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Experience</a:t>
            </a:r>
          </a:p>
          <a:p>
            <a:endParaRPr lang="en-US" dirty="0"/>
          </a:p>
        </p:txBody>
      </p:sp>
      <p:sp>
        <p:nvSpPr>
          <p:cNvPr id="5" name="TextBox 4">
            <a:extLst>
              <a:ext uri="{FF2B5EF4-FFF2-40B4-BE49-F238E27FC236}">
                <a16:creationId xmlns:a16="http://schemas.microsoft.com/office/drawing/2014/main" id="{AB0F6AE0-6812-4D40-96E2-BDEECD48C2A0}"/>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1310722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EB98-4036-4399-B222-23F16125AA15}"/>
              </a:ext>
            </a:extLst>
          </p:cNvPr>
          <p:cNvSpPr>
            <a:spLocks noGrp="1"/>
          </p:cNvSpPr>
          <p:nvPr>
            <p:ph type="title"/>
          </p:nvPr>
        </p:nvSpPr>
        <p:spPr>
          <a:xfrm>
            <a:off x="1066800" y="642594"/>
            <a:ext cx="10058400" cy="788641"/>
          </a:xfrm>
          <a:solidFill>
            <a:schemeClr val="accent1"/>
          </a:solidFill>
        </p:spPr>
        <p:txBody>
          <a:bodyPr>
            <a:noAutofit/>
          </a:bodyPr>
          <a:lstStyle/>
          <a:p>
            <a:br>
              <a:rPr lang="en-US" sz="3600" b="1" i="0" dirty="0">
                <a:latin typeface="Arial" panose="020B0604020202020204" pitchFamily="34" charset="0"/>
                <a:cs typeface="Arial" panose="020B0604020202020204" pitchFamily="34" charset="0"/>
              </a:rPr>
            </a:br>
            <a:r>
              <a:rPr lang="en-US" sz="3600" b="1" i="0" dirty="0">
                <a:latin typeface="Arial" panose="020B0604020202020204" pitchFamily="34" charset="0"/>
                <a:cs typeface="Arial" panose="020B0604020202020204" pitchFamily="34" charset="0"/>
              </a:rPr>
              <a:t>BRAND </a:t>
            </a:r>
            <a:r>
              <a:rPr lang="en-US" sz="3600" b="1" i="0" dirty="0">
                <a:solidFill>
                  <a:srgbClr val="002060"/>
                </a:solidFill>
                <a:latin typeface="Arial" panose="020B0604020202020204" pitchFamily="34" charset="0"/>
                <a:cs typeface="Arial" panose="020B0604020202020204" pitchFamily="34" charset="0"/>
              </a:rPr>
              <a:t>AWARENESS vs RECOGNITION</a:t>
            </a:r>
            <a:br>
              <a:rPr lang="en-US" sz="3600" b="1" i="0" dirty="0">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BFB2C6-F645-4BBB-B58F-6718D58EA118}"/>
              </a:ext>
            </a:extLst>
          </p:cNvPr>
          <p:cNvSpPr>
            <a:spLocks noGrp="1"/>
          </p:cNvSpPr>
          <p:nvPr>
            <p:ph idx="1"/>
          </p:nvPr>
        </p:nvSpPr>
        <p:spPr>
          <a:xfrm>
            <a:off x="1066800" y="1630017"/>
            <a:ext cx="10058400" cy="4322727"/>
          </a:xfrm>
          <a:solidFill>
            <a:schemeClr val="bg1"/>
          </a:solidFill>
        </p:spPr>
        <p:txBody>
          <a:bodyPr>
            <a:normAutofit/>
          </a:bodyPr>
          <a:lstStyle/>
          <a:p>
            <a:pPr lvl="2">
              <a:buFont typeface="Wingdings" panose="05000000000000000000" pitchFamily="2" charset="2"/>
              <a:buChar char="§"/>
            </a:pP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It’s Important because…</a:t>
            </a:r>
          </a:p>
          <a:p>
            <a:pPr lvl="1">
              <a:buFont typeface="Wingdings" panose="05000000000000000000" pitchFamily="2" charset="2"/>
              <a:buChar char="§"/>
            </a:pPr>
            <a:r>
              <a:rPr lang="en-US" sz="2000" b="1" dirty="0">
                <a:latin typeface="Calibri" panose="020F0502020204030204" pitchFamily="34" charset="0"/>
                <a:cs typeface="Calibri" panose="020F0502020204030204" pitchFamily="34" charset="0"/>
              </a:rPr>
              <a:t>Promote your business across multiple channels</a:t>
            </a:r>
          </a:p>
          <a:p>
            <a:pPr lvl="1">
              <a:buFont typeface="Wingdings" panose="05000000000000000000" pitchFamily="2" charset="2"/>
              <a:buChar char="§"/>
            </a:pPr>
            <a:r>
              <a:rPr lang="en-US" sz="2000" b="1" dirty="0">
                <a:latin typeface="Calibri" panose="020F0502020204030204" pitchFamily="34" charset="0"/>
                <a:cs typeface="Calibri" panose="020F0502020204030204" pitchFamily="34" charset="0"/>
              </a:rPr>
              <a:t>Ease to successfully introduce new products or services</a:t>
            </a:r>
          </a:p>
          <a:p>
            <a:pPr lvl="1">
              <a:buFont typeface="Wingdings" panose="05000000000000000000" pitchFamily="2" charset="2"/>
              <a:buChar char="§"/>
            </a:pPr>
            <a:r>
              <a:rPr lang="en-US" sz="2000" b="1" dirty="0">
                <a:latin typeface="Calibri" panose="020F0502020204030204" pitchFamily="34" charset="0"/>
                <a:cs typeface="Calibri" panose="020F0502020204030204" pitchFamily="34" charset="0"/>
              </a:rPr>
              <a:t>Create a brand community-connecting to consumer segments</a:t>
            </a:r>
          </a:p>
          <a:p>
            <a:pPr lvl="1">
              <a:buFont typeface="Wingdings" panose="05000000000000000000" pitchFamily="2" charset="2"/>
              <a:buChar char="§"/>
            </a:pPr>
            <a:r>
              <a:rPr lang="en-US" sz="2000" b="1" dirty="0">
                <a:latin typeface="Calibri" panose="020F0502020204030204" pitchFamily="34" charset="0"/>
                <a:cs typeface="Calibri" panose="020F0502020204030204" pitchFamily="34" charset="0"/>
              </a:rPr>
              <a:t>Reinforce and continue to build a strong reputation</a:t>
            </a:r>
          </a:p>
          <a:p>
            <a:pPr lvl="1">
              <a:buFont typeface="Wingdings" panose="05000000000000000000" pitchFamily="2" charset="2"/>
              <a:buChar char="§"/>
            </a:pPr>
            <a:r>
              <a:rPr lang="en-US" sz="2000" b="1" dirty="0">
                <a:latin typeface="Calibri" panose="020F0502020204030204" pitchFamily="34" charset="0"/>
                <a:cs typeface="Calibri" panose="020F0502020204030204" pitchFamily="34" charset="0"/>
              </a:rPr>
              <a:t>Attract and retain loyal customers</a:t>
            </a:r>
          </a:p>
        </p:txBody>
      </p:sp>
      <p:sp>
        <p:nvSpPr>
          <p:cNvPr id="5" name="TextBox 4">
            <a:extLst>
              <a:ext uri="{FF2B5EF4-FFF2-40B4-BE49-F238E27FC236}">
                <a16:creationId xmlns:a16="http://schemas.microsoft.com/office/drawing/2014/main" id="{AB0F6AE0-6812-4D40-96E2-BDEECD48C2A0}"/>
              </a:ext>
            </a:extLst>
          </p:cNvPr>
          <p:cNvSpPr txBox="1"/>
          <p:nvPr/>
        </p:nvSpPr>
        <p:spPr>
          <a:xfrm>
            <a:off x="279918" y="6581001"/>
            <a:ext cx="11336694" cy="276999"/>
          </a:xfrm>
          <a:prstGeom prst="rect">
            <a:avLst/>
          </a:prstGeom>
          <a:noFill/>
        </p:spPr>
        <p:txBody>
          <a:bodyPr wrap="square" rtlCol="0">
            <a:spAutoFit/>
          </a:bodyPr>
          <a:lstStyle/>
          <a:p>
            <a:r>
              <a:rPr lang="en-US" sz="1200" dirty="0">
                <a:solidFill>
                  <a:schemeClr val="tx1">
                    <a:lumMod val="65000"/>
                    <a:lumOff val="35000"/>
                  </a:schemeClr>
                </a:solidFill>
              </a:rPr>
              <a:t>Format, content and design of the  information contained is not to be shared without written permission of Linda Feldman- lfeldman7370@gmail.com</a:t>
            </a:r>
          </a:p>
        </p:txBody>
      </p:sp>
    </p:spTree>
    <p:extLst>
      <p:ext uri="{BB962C8B-B14F-4D97-AF65-F5344CB8AC3E}">
        <p14:creationId xmlns:p14="http://schemas.microsoft.com/office/powerpoint/2010/main" val="1872998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629156" y="2890985"/>
            <a:ext cx="8933688" cy="2406895"/>
          </a:xfrm>
        </p:spPr>
        <p:txBody>
          <a:bodyPr>
            <a:normAutofit fontScale="9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r>
              <a:rPr lang="en-US" sz="2700" dirty="0">
                <a:effectLst/>
                <a:latin typeface="Calibri" panose="020F0502020204030204" pitchFamily="34" charset="0"/>
                <a:ea typeface="Times New Roman" panose="02020603050405020304" pitchFamily="18" charset="0"/>
              </a:rPr>
              <a:t>  </a:t>
            </a:r>
            <a:r>
              <a:rPr lang="en-US" sz="3600" b="1" dirty="0">
                <a:effectLst/>
                <a:latin typeface="Calibri" panose="020F0502020204030204" pitchFamily="34" charset="0"/>
                <a:ea typeface="Times New Roman" panose="02020603050405020304" pitchFamily="18" charset="0"/>
              </a:rPr>
              <a:t>Become a Part of The Jewish Entrepreneur</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Become a Mentor Email Robert Safren at </a:t>
            </a:r>
            <a:r>
              <a:rPr lang="en-US" sz="2700" u="sng" dirty="0">
                <a:solidFill>
                  <a:srgbClr val="0000FF"/>
                </a:solidFill>
                <a:effectLst/>
                <a:latin typeface="Calibri" panose="020F0502020204030204" pitchFamily="34" charset="0"/>
                <a:ea typeface="Times New Roman" panose="02020603050405020304" pitchFamily="18" charset="0"/>
                <a:hlinkClick r:id="rId3"/>
              </a:rPr>
              <a:t>robert@tjenetwork.com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To Get Mentored, click on “Get a Mentor” on our website and fill out the form: </a:t>
            </a:r>
            <a:r>
              <a:rPr lang="en-US" sz="2700" u="sng" dirty="0">
                <a:solidFill>
                  <a:srgbClr val="0000FF"/>
                </a:solidFill>
                <a:effectLst/>
                <a:latin typeface="Calibri" panose="020F0502020204030204" pitchFamily="34" charset="0"/>
                <a:ea typeface="Times New Roman" panose="02020603050405020304" pitchFamily="18" charset="0"/>
                <a:hlinkClick r:id="rId4"/>
              </a:rPr>
              <a:t>tjenetwork.com</a:t>
            </a:r>
            <a:br>
              <a:rPr lang="en-US" sz="2700" dirty="0">
                <a:effectLst/>
                <a:latin typeface="Calibri" panose="020F0502020204030204" pitchFamily="34" charset="0"/>
                <a:ea typeface="Calibri" panose="020F0502020204030204" pitchFamily="34" charset="0"/>
              </a:rPr>
            </a:br>
            <a:r>
              <a:rPr lang="en-US" sz="2700" dirty="0">
                <a:effectLst/>
                <a:latin typeface="Calibri" panose="020F0502020204030204" pitchFamily="34" charset="0"/>
                <a:ea typeface="Times New Roman" panose="02020603050405020304" pitchFamily="18" charset="0"/>
              </a:rPr>
              <a:t> </a:t>
            </a:r>
            <a:br>
              <a:rPr lang="en-US" sz="2700" dirty="0">
                <a:effectLst/>
                <a:latin typeface="Calibri" panose="020F0502020204030204" pitchFamily="34" charset="0"/>
                <a:ea typeface="Calibri" panose="020F0502020204030204" pitchFamily="34" charset="0"/>
              </a:rPr>
            </a:b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27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0.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8.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9.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0.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8.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9.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0.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8.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9.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8.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9.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3.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{C8789A0B-4A3B-494E-A4A7-1793843EE40F}tf78829772_win32</Template>
  <TotalTime>27239</TotalTime>
  <Words>19844</Words>
  <Application>Microsoft Office PowerPoint</Application>
  <PresentationFormat>Widescreen</PresentationFormat>
  <Paragraphs>2116</Paragraphs>
  <Slides>209</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209</vt:i4>
      </vt:variant>
    </vt:vector>
  </HeadingPairs>
  <TitlesOfParts>
    <vt:vector size="229" baseType="lpstr">
      <vt:lpstr>Abadi</vt:lpstr>
      <vt:lpstr>-apple-system</vt:lpstr>
      <vt:lpstr>Arial</vt:lpstr>
      <vt:lpstr>Basier Circle</vt:lpstr>
      <vt:lpstr>Calibri</vt:lpstr>
      <vt:lpstr>Corbel</vt:lpstr>
      <vt:lpstr>Courier New</vt:lpstr>
      <vt:lpstr>Garamond</vt:lpstr>
      <vt:lpstr>interstate</vt:lpstr>
      <vt:lpstr>Montserrat</vt:lpstr>
      <vt:lpstr>Open Sans</vt:lpstr>
      <vt:lpstr>Roboto</vt:lpstr>
      <vt:lpstr>Sagona Book</vt:lpstr>
      <vt:lpstr>Sagona ExtraLight</vt:lpstr>
      <vt:lpstr>ShopifySans</vt:lpstr>
      <vt:lpstr>Söhne Breit Halbfett</vt:lpstr>
      <vt:lpstr>Times New Roman</vt:lpstr>
      <vt:lpstr>ui-sans-serif</vt:lpstr>
      <vt:lpstr>Wingdings</vt:lpstr>
      <vt:lpstr>SavonVTI</vt:lpstr>
      <vt:lpstr>   -         Become a Part of The Jewish Entrepreneur            To Become a Mentor Email Robert Safren at robert@tjenetwork.com        To Get Mentored, click on “Get a Mentor” on our website and fill out the form: tjenetwork.com   </vt:lpstr>
      <vt:lpstr>Marketing Modules </vt:lpstr>
      <vt:lpstr>Marketing Modules Topics</vt:lpstr>
      <vt:lpstr>What is Marketing?</vt:lpstr>
      <vt:lpstr>PowerPoint Presentation</vt:lpstr>
      <vt:lpstr>What is Marketing?</vt:lpstr>
      <vt:lpstr>What is Marketing?</vt:lpstr>
      <vt:lpstr>What is Marketing?</vt:lpstr>
      <vt:lpstr>What is Marketing?</vt:lpstr>
      <vt:lpstr>What is Marketing?</vt:lpstr>
      <vt:lpstr>Advertising vs Marketing</vt:lpstr>
      <vt:lpstr> What’s the difference between Advertising &amp; Marketing? </vt:lpstr>
      <vt:lpstr>Advertising  vs Marketing</vt:lpstr>
      <vt:lpstr>Advertising  vs Marketing</vt:lpstr>
      <vt:lpstr>Advertising  vs Marketing</vt:lpstr>
      <vt:lpstr>Advertising  vs Marketing</vt:lpstr>
      <vt:lpstr>   -         Become a Part of The Jewish Entrepreneur            To Become a Mentor Email Robert Safren at robert@tjenetwork.com        To Get Mentored, click on “Get a Mentor” on our website and fill out the form: tjenetwork.com   </vt:lpstr>
      <vt:lpstr>Marketing</vt:lpstr>
      <vt:lpstr>Key Marketing Components</vt:lpstr>
      <vt:lpstr>Key Marketing Components</vt:lpstr>
      <vt:lpstr>4 P’s of Marketing</vt:lpstr>
      <vt:lpstr>Marketing -Product</vt:lpstr>
      <vt:lpstr>Marketing -Product</vt:lpstr>
      <vt:lpstr>Marketing -Place</vt:lpstr>
      <vt:lpstr>Marketing -Place</vt:lpstr>
      <vt:lpstr>Marketing -Price</vt:lpstr>
      <vt:lpstr>Marketing -Promotion</vt:lpstr>
      <vt:lpstr>Marketing -Promotion</vt:lpstr>
      <vt:lpstr>The Marketing Funnel</vt:lpstr>
      <vt:lpstr>   -         Become a Part of The Jewish Entrepreneur            To Become a Mentor Email Robert Safren at robert@tjenetwork.com        To Get Mentored, click on “Get a Mentor” on our website and fill out the form: tjenetwork.com   </vt:lpstr>
      <vt:lpstr>Types of Marketing  </vt:lpstr>
      <vt:lpstr>Outbound &amp; Inbound Marketing</vt:lpstr>
      <vt:lpstr>Inbound Versus Outbound Marketing</vt:lpstr>
      <vt:lpstr>Inbound Versus Outbound Marketing</vt:lpstr>
      <vt:lpstr>Inbound Marketing</vt:lpstr>
      <vt:lpstr>Inbound Marketing</vt:lpstr>
      <vt:lpstr>Outbound vs Inbound Marketing</vt:lpstr>
      <vt:lpstr>Inbound Marketing</vt:lpstr>
      <vt:lpstr>Outbound Marketing -Statistics</vt:lpstr>
      <vt:lpstr>   -         Become a Part of The Jewish Entrepreneur            To Become a Mentor Email Robert Safren at robert@tjenetwork.com        To Get Mentored, click on “Get a Mentor” on our website and fill out the form: tjenetwork.com   </vt:lpstr>
      <vt:lpstr>Marketing   Customer Insight </vt:lpstr>
      <vt:lpstr>Marketing; Facts vs Insights</vt:lpstr>
      <vt:lpstr>Marketing – Customer Insight </vt:lpstr>
      <vt:lpstr>Marketing – Customer Insight </vt:lpstr>
      <vt:lpstr>Marketing; Insight</vt:lpstr>
      <vt:lpstr>Marketing; Insight</vt:lpstr>
      <vt:lpstr>Marketing; Insight</vt:lpstr>
      <vt:lpstr>   -         Become a Part of The Jewish Entrepreneur            To Become a Mentor Email Robert Safren at robert@tjenetwork.com        To Get Mentored, click on “Get a Mentor” on our website and fill out the form: tjenetwork.com   </vt:lpstr>
      <vt:lpstr>Branding</vt:lpstr>
      <vt:lpstr> Key elements of Branding  </vt:lpstr>
      <vt:lpstr> Key elements of Branding  </vt:lpstr>
      <vt:lpstr> Key elements of Branding  </vt:lpstr>
      <vt:lpstr>Brands</vt:lpstr>
      <vt:lpstr>Personalization /Brand Loyalty</vt:lpstr>
      <vt:lpstr> Key elements of Branding  </vt:lpstr>
      <vt:lpstr> Key elements of Branding  </vt:lpstr>
      <vt:lpstr> Key elements of Branding  </vt:lpstr>
      <vt:lpstr> Key elements of Branding  </vt:lpstr>
      <vt:lpstr>   -         Become a Part of The Jewish Entrepreneur            To Become a Mentor Email Robert Safren at robert@tjenetwork.com        To Get Mentored, click on “Get a Mentor” on our website and fill out the form: tjenetwork.com   </vt:lpstr>
      <vt:lpstr>Marketing Strategy &amp; Planning</vt:lpstr>
      <vt:lpstr>Marketing Strategy &amp; Planning</vt:lpstr>
      <vt:lpstr>Marketing Strategy &amp; Planning</vt:lpstr>
      <vt:lpstr>Marketing Strategy &amp; Planning</vt:lpstr>
      <vt:lpstr>Marketing Strategy &amp; Planning Overview</vt:lpstr>
      <vt:lpstr>Marketing Strategy &amp; Planning Overview</vt:lpstr>
      <vt:lpstr>Marketing Strategy &amp; Planning Overview</vt:lpstr>
      <vt:lpstr>Marketing Strategy &amp; Planning Overview</vt:lpstr>
      <vt:lpstr>   -         Become a Part of The Jewish Entrepreneur            To Become a Mentor Email Robert Safren at robert@tjenetwork.com        To Get Mentored, click on “Get a Mentor” on our website and fill out the form: tjenetwork.com   </vt:lpstr>
      <vt:lpstr>Market Research  drives customer engagement  and their journey</vt:lpstr>
      <vt:lpstr>Customer Engagement &amp; Journey</vt:lpstr>
      <vt:lpstr>Customer Engagement &amp; Journey</vt:lpstr>
      <vt:lpstr>Customer Engagement &amp; Journey</vt:lpstr>
      <vt:lpstr>Customer Engagement &amp; Journey</vt:lpstr>
      <vt:lpstr>Customer Journey Process Map Template</vt:lpstr>
      <vt:lpstr>   -         Become a Part of The Jewish Entrepreneur            To Become a Mentor Email Robert Safren at robert@tjenetwork.com        To Get Mentored, click on “Get a Mentor” on our website and fill out the form: tjenetwork.com   </vt:lpstr>
      <vt:lpstr>Personalization/Brand Loyalty</vt:lpstr>
      <vt:lpstr>Personalization /Brand Loyalty</vt:lpstr>
      <vt:lpstr>Personalization /Brand Loyalty</vt:lpstr>
      <vt:lpstr>Personalization /Brand Loyalty</vt:lpstr>
      <vt:lpstr>Personalization /Brand Loyalty</vt:lpstr>
      <vt:lpstr>Personalization /Brand Loyalty</vt:lpstr>
      <vt:lpstr>Personalization /Brand Loyalty</vt:lpstr>
      <vt:lpstr>   -         Become a Part of The Jewish Entrepreneur            To Become a Mentor Email Robert Safren at robert@tjenetwork.com        To Get Mentored, click on “Get a Mentor” on our website and fill out the form: tjenetwork.com   </vt:lpstr>
      <vt:lpstr>Marketing Innovation</vt:lpstr>
      <vt:lpstr>Marketing Innovation</vt:lpstr>
      <vt:lpstr>Marketing Innovation -Types</vt:lpstr>
      <vt:lpstr>Marketing Innovation</vt:lpstr>
      <vt:lpstr>Marketing Innovation</vt:lpstr>
      <vt:lpstr>   -         Become a Part of The Jewish Entrepreneur            To Become a Mentor Email Robert Safren at robert@tjenetwork.com        To Get Mentored, click on “Get a Mentor” on our website and fill out the form: tjenetwork.com   </vt:lpstr>
      <vt:lpstr>Awareness</vt:lpstr>
      <vt:lpstr>Awareness = Marketing</vt:lpstr>
      <vt:lpstr>Awareness = Marketing</vt:lpstr>
      <vt:lpstr>Awareness = Marketing</vt:lpstr>
      <vt:lpstr> AWARENESS </vt:lpstr>
      <vt:lpstr> AWARENESS </vt:lpstr>
      <vt:lpstr> AWARENESS </vt:lpstr>
      <vt:lpstr> BRAND AWARENESS vs RECOGNITION </vt:lpstr>
      <vt:lpstr> BRAND AWARENESS vs RECOGNITION </vt:lpstr>
      <vt:lpstr>   -         Become a Part of The Jewish Entrepreneur            To Become a Mentor Email Robert Safren at robert@tjenetwork.com        To Get Mentored, click on “Get a Mentor” on our website and fill out the form: tjenetwork.com   </vt:lpstr>
      <vt:lpstr>Digital Marketing  vs  Social Media</vt:lpstr>
      <vt:lpstr>Confused??  </vt:lpstr>
      <vt:lpstr>Confused??  </vt:lpstr>
      <vt:lpstr>Digital Marketing is in both Outbound &amp; Inbound Marketing</vt:lpstr>
      <vt:lpstr>Digital Marketing vs Social Media</vt:lpstr>
      <vt:lpstr>Digital Marketing vs Social Media</vt:lpstr>
      <vt:lpstr>Digital Marketing vs Social Media</vt:lpstr>
      <vt:lpstr>Social Media</vt:lpstr>
      <vt:lpstr>Social Media …Let’s Get Started</vt:lpstr>
      <vt:lpstr>Don’t forget…..Key Marketing Components</vt:lpstr>
      <vt:lpstr>   -         Become a Part of The Jewish Entrepreneur            To Become a Mentor Email Robert Safren at robert@tjenetwork.com        To Get Mentored, click on “Get a Mentor” on our website and fill out the form: tjenetwork.com   </vt:lpstr>
      <vt:lpstr>SOCIAL MEDIA SEO, Content, Metrics</vt:lpstr>
      <vt:lpstr>PowerPoint Presentation</vt:lpstr>
      <vt:lpstr>Social Media …Let’s Get Started</vt:lpstr>
      <vt:lpstr>Social Media</vt:lpstr>
      <vt:lpstr>Social Media</vt:lpstr>
      <vt:lpstr>Social Media</vt:lpstr>
      <vt:lpstr>Social Media traffic</vt:lpstr>
      <vt:lpstr>Social Media</vt:lpstr>
      <vt:lpstr>Social Media traffic</vt:lpstr>
      <vt:lpstr>Social Media traffic</vt:lpstr>
      <vt:lpstr>Social Media traffic</vt:lpstr>
      <vt:lpstr>Social Media</vt:lpstr>
      <vt:lpstr> AWARENESS </vt:lpstr>
      <vt:lpstr>Social Media Goals</vt:lpstr>
      <vt:lpstr>Strategic Social Media Plan</vt:lpstr>
      <vt:lpstr>Strategic Social Media Plan</vt:lpstr>
      <vt:lpstr>Content Strategy - Plan</vt:lpstr>
      <vt:lpstr>Content Strategy - Plan</vt:lpstr>
      <vt:lpstr> SEO &amp; Website; Technical &amp; Design </vt:lpstr>
      <vt:lpstr> SEO &amp; Website; Technical &amp; Design </vt:lpstr>
      <vt:lpstr>Search Engine Optimization (SEO)</vt:lpstr>
      <vt:lpstr>Search Engine Optimization (SEO)</vt:lpstr>
      <vt:lpstr>   -         Become a Part of The Jewish Entrepreneur            To Become a Mentor Email Robert Safren at robert@tjenetwork.com        To Get Mentored, click on “Get a Mentor” on our website and fill out the form: tjenetwork.com   </vt:lpstr>
      <vt:lpstr>SOCIAL MEDIA SEO, Content, Metrics</vt:lpstr>
      <vt:lpstr>Social Media = Action</vt:lpstr>
      <vt:lpstr>Content Strategy - Plan</vt:lpstr>
      <vt:lpstr>Content Strategy - Plan</vt:lpstr>
      <vt:lpstr>Content Strategy - Plan</vt:lpstr>
      <vt:lpstr>Content Strategy - Plan</vt:lpstr>
      <vt:lpstr>Content Strategy - Plan</vt:lpstr>
      <vt:lpstr>Content Strategy - Plan</vt:lpstr>
      <vt:lpstr>Measure It!</vt:lpstr>
      <vt:lpstr>Measure- Social Media </vt:lpstr>
      <vt:lpstr>Social Media Metrics</vt:lpstr>
      <vt:lpstr>Social Media Metrics</vt:lpstr>
      <vt:lpstr>Social Media Metrics</vt:lpstr>
      <vt:lpstr>Social Media Metrics</vt:lpstr>
      <vt:lpstr> Social Media Metrics </vt:lpstr>
      <vt:lpstr>Social Media Metrics</vt:lpstr>
      <vt:lpstr>Social Media Reach</vt:lpstr>
      <vt:lpstr>Social Media Metrics</vt:lpstr>
      <vt:lpstr>Social Media Metrics</vt:lpstr>
      <vt:lpstr>Social Media Metrics</vt:lpstr>
      <vt:lpstr>Social Media Metrics</vt:lpstr>
      <vt:lpstr>Social Media Metrics</vt:lpstr>
      <vt:lpstr>Social Media Metrics</vt:lpstr>
      <vt:lpstr>Social Media Metrics</vt:lpstr>
      <vt:lpstr>Social Media Metrics</vt:lpstr>
      <vt:lpstr>Tools Glossary</vt:lpstr>
      <vt:lpstr>Social Media Metrics</vt:lpstr>
      <vt:lpstr>SEO &amp; SOCIAL MEDIA </vt:lpstr>
      <vt:lpstr>   -         Become a Part of The Jewish Entrepreneur            To Become a Mentor Email Robert Safren at robert@tjenetwork.com        To Get Mentored, click on “Get a Mentor” on our website and fill out the form: tjenetwork.com   </vt:lpstr>
      <vt:lpstr>Marketing Tools &amp; tactics</vt:lpstr>
      <vt:lpstr>Marketing Tools &amp; Tactics</vt:lpstr>
      <vt:lpstr>Marketing Tools &amp; Tactics</vt:lpstr>
      <vt:lpstr>Marketing Tools &amp; Tactics</vt:lpstr>
      <vt:lpstr>Marketing Tools &amp; Tactics</vt:lpstr>
      <vt:lpstr>Marketing Tools &amp; Tactics</vt:lpstr>
      <vt:lpstr>Marketing Tools &amp; Tactics</vt:lpstr>
      <vt:lpstr>Marketing Tools &amp; Tactics</vt:lpstr>
      <vt:lpstr>Marketing Tools &amp; Tactics</vt:lpstr>
      <vt:lpstr>Marketing Tools &amp; Tactics</vt:lpstr>
      <vt:lpstr>Marketing Tools &amp; Tactics</vt:lpstr>
      <vt:lpstr>Marketing Tools &amp; Tactics</vt:lpstr>
      <vt:lpstr>   -         Become a Part of The Jewish Entrepreneur            To Become a Mentor Email Robert Safren at robert@tjenetwork.com        To Get Mentored, click on “Get a Mentor” on our website and fill out the form: tjenetwork.com   </vt:lpstr>
      <vt:lpstr>Key Performance Indicators (KPI’s)</vt:lpstr>
      <vt:lpstr>Define &amp; implement KPI’s</vt:lpstr>
      <vt:lpstr>Quantifiable Goals &amp; Objectives</vt:lpstr>
      <vt:lpstr>Quantifiable Goals &amp; Objectives</vt:lpstr>
      <vt:lpstr>Define &amp; implement KPI’s</vt:lpstr>
      <vt:lpstr>Execution of Annual Plan</vt:lpstr>
      <vt:lpstr>Execution of Annual Plan</vt:lpstr>
      <vt:lpstr>   -         Become a Part of The Jewish Entrepreneur            To Become a Mentor Email Robert Safren at robert@tjenetwork.com        To Get Mentored, click on “Get a Mentor” on our website and fill out the form: tjenetwork.com   </vt:lpstr>
      <vt:lpstr>Marketing Budgeting</vt:lpstr>
      <vt:lpstr>Marketing Budget</vt:lpstr>
      <vt:lpstr>Marketing Budget</vt:lpstr>
      <vt:lpstr>Maximize Effectiveness of Marketing Spend</vt:lpstr>
      <vt:lpstr>Maximize Effectiveness of Marketing Spend</vt:lpstr>
      <vt:lpstr>Maximize Effectiveness of Marketing Spend</vt:lpstr>
      <vt:lpstr>Maximize Effectiveness of Marketing Spend</vt:lpstr>
      <vt:lpstr>Maximize Effectiveness of Marketing Spend</vt:lpstr>
      <vt:lpstr>Maximize Effectiveness of Marketing Spend</vt:lpstr>
      <vt:lpstr>Maximize Effectiveness of Marketing Spend</vt:lpstr>
      <vt:lpstr>Maximize Effectiveness of Marketing Spend</vt:lpstr>
      <vt:lpstr>Marketing Budgeting</vt:lpstr>
      <vt:lpstr>Website Budget - Example</vt:lpstr>
      <vt:lpstr>Execution of Annual Plan</vt:lpstr>
      <vt:lpstr>   -         Become a Part of The Jewish Entrepreneur            To Become a Mentor Email Robert Safren at robert@tjenetwork.com        To Get Mentored, click on “Get a Mentor” on our website and fill out the form: tjenetwork.com   </vt:lpstr>
      <vt:lpstr>Maximize Marketing Spend</vt:lpstr>
      <vt:lpstr>Maximize Effectiveness of Marketing Spend</vt:lpstr>
      <vt:lpstr>Maximize Effectiveness of Marketing Spend</vt:lpstr>
      <vt:lpstr>Maximize Effectiveness of Marketing Spend</vt:lpstr>
      <vt:lpstr>Maximize Effectiveness of Marketing Spend</vt:lpstr>
      <vt:lpstr>Maximize Effectiveness of Marketing Spend</vt:lpstr>
      <vt:lpstr>Marketing Costs Tracking - Example</vt:lpstr>
      <vt:lpstr>Marketing Modules Topics Covered</vt:lpstr>
      <vt:lpstr>PowerPoint Presentation</vt:lpstr>
      <vt:lpstr>   -         Become a Part of The Jewish Entrepreneur            To Become a Mentor Email Robert Safren at robert@tjenetwork.com        To Get Mentored, click on “Get a Mentor” on our website and fill out the form: tjenetwork.com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Basics</dc:title>
  <dc:creator>Linda Feldman</dc:creator>
  <cp:lastModifiedBy>Linda Feldman</cp:lastModifiedBy>
  <cp:revision>81</cp:revision>
  <dcterms:created xsi:type="dcterms:W3CDTF">2022-02-01T21:23:02Z</dcterms:created>
  <dcterms:modified xsi:type="dcterms:W3CDTF">2022-05-16T16:50:43Z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